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56" r:id="rId2"/>
    <p:sldId id="257" r:id="rId3"/>
    <p:sldId id="259" r:id="rId4"/>
    <p:sldId id="258" r:id="rId5"/>
    <p:sldId id="260" r:id="rId6"/>
    <p:sldId id="261" r:id="rId7"/>
    <p:sldId id="262" r:id="rId8"/>
    <p:sldId id="263" r:id="rId9"/>
    <p:sldId id="264" r:id="rId10"/>
    <p:sldId id="265" r:id="rId11"/>
    <p:sldId id="266" r:id="rId12"/>
    <p:sldId id="270" r:id="rId13"/>
    <p:sldId id="268" r:id="rId14"/>
    <p:sldId id="269" r:id="rId15"/>
    <p:sldId id="267" r:id="rId16"/>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olitik" id="{9E318685-557C-4ACB-85E3-A1D973F29F6A}">
          <p14:sldIdLst>
            <p14:sldId id="256"/>
            <p14:sldId id="257"/>
            <p14:sldId id="259"/>
          </p14:sldIdLst>
        </p14:section>
        <p14:section name="Landwirtschaft/Industrie" id="{DB713204-AC3A-49DB-BB96-C0E3C4CEF4D1}">
          <p14:sldIdLst>
            <p14:sldId id="258"/>
            <p14:sldId id="260"/>
            <p14:sldId id="261"/>
          </p14:sldIdLst>
        </p14:section>
        <p14:section name="Groß- und Einzelhandel" id="{B875B7CD-3587-4F9E-AFFE-8E209BE4D5DE}">
          <p14:sldIdLst>
            <p14:sldId id="262"/>
            <p14:sldId id="263"/>
            <p14:sldId id="264"/>
          </p14:sldIdLst>
        </p14:section>
        <p14:section name="Gastronomie" id="{51D775F9-6CA5-4322-B89E-33112996750B}">
          <p14:sldIdLst>
            <p14:sldId id="265"/>
            <p14:sldId id="266"/>
            <p14:sldId id="270"/>
          </p14:sldIdLst>
        </p14:section>
        <p14:section name="Privathaushalte" id="{6C292175-8A4E-43D4-A44C-AE78CE6B6DF0}">
          <p14:sldIdLst>
            <p14:sldId id="268"/>
            <p14:sldId id="269"/>
            <p14:sldId id="267"/>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8A87FD4-6C0B-4188-992B-16B22F51F0F1}" v="87" dt="2022-03-26T10:10:47.34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397" autoAdjust="0"/>
    <p:restoredTop sz="45511" autoAdjust="0"/>
  </p:normalViewPr>
  <p:slideViewPr>
    <p:cSldViewPr snapToGrid="0">
      <p:cViewPr>
        <p:scale>
          <a:sx n="40" d="100"/>
          <a:sy n="40" d="100"/>
        </p:scale>
        <p:origin x="676" y="-3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hea Kaka" userId="221af947-466a-4b28-a170-cdc387663968" providerId="ADAL" clId="{88A87FD4-6C0B-4188-992B-16B22F51F0F1}"/>
    <pc:docChg chg="undo redo custSel addSld modSld sldOrd modSection">
      <pc:chgData name="Thea Kaka" userId="221af947-466a-4b28-a170-cdc387663968" providerId="ADAL" clId="{88A87FD4-6C0B-4188-992B-16B22F51F0F1}" dt="2022-03-28T17:19:46.406" v="6443" actId="20577"/>
      <pc:docMkLst>
        <pc:docMk/>
      </pc:docMkLst>
      <pc:sldChg chg="addSp delSp modSp mod modNotesTx">
        <pc:chgData name="Thea Kaka" userId="221af947-466a-4b28-a170-cdc387663968" providerId="ADAL" clId="{88A87FD4-6C0B-4188-992B-16B22F51F0F1}" dt="2022-03-27T15:42:06.939" v="6429" actId="20577"/>
        <pc:sldMkLst>
          <pc:docMk/>
          <pc:sldMk cId="593568820" sldId="256"/>
        </pc:sldMkLst>
        <pc:spChg chg="mod">
          <ac:chgData name="Thea Kaka" userId="221af947-466a-4b28-a170-cdc387663968" providerId="ADAL" clId="{88A87FD4-6C0B-4188-992B-16B22F51F0F1}" dt="2022-03-27T15:42:06.939" v="6429" actId="20577"/>
          <ac:spMkLst>
            <pc:docMk/>
            <pc:sldMk cId="593568820" sldId="256"/>
            <ac:spMk id="4" creationId="{79DC0DE9-BA6B-4F18-A5B8-9AC99BE27DB6}"/>
          </ac:spMkLst>
        </pc:spChg>
        <pc:spChg chg="mod">
          <ac:chgData name="Thea Kaka" userId="221af947-466a-4b28-a170-cdc387663968" providerId="ADAL" clId="{88A87FD4-6C0B-4188-992B-16B22F51F0F1}" dt="2022-03-26T10:06:33.496" v="6046" actId="20577"/>
          <ac:spMkLst>
            <pc:docMk/>
            <pc:sldMk cId="593568820" sldId="256"/>
            <ac:spMk id="10" creationId="{F350C8C6-04F5-4F55-8859-99CD900FE71A}"/>
          </ac:spMkLst>
        </pc:spChg>
        <pc:picChg chg="del">
          <ac:chgData name="Thea Kaka" userId="221af947-466a-4b28-a170-cdc387663968" providerId="ADAL" clId="{88A87FD4-6C0B-4188-992B-16B22F51F0F1}" dt="2022-03-25T15:44:33.850" v="188" actId="478"/>
          <ac:picMkLst>
            <pc:docMk/>
            <pc:sldMk cId="593568820" sldId="256"/>
            <ac:picMk id="9" creationId="{857DBC1C-5643-4D49-A138-1CFD27940A63}"/>
          </ac:picMkLst>
        </pc:picChg>
        <pc:picChg chg="add del mod">
          <ac:chgData name="Thea Kaka" userId="221af947-466a-4b28-a170-cdc387663968" providerId="ADAL" clId="{88A87FD4-6C0B-4188-992B-16B22F51F0F1}" dt="2022-03-25T15:46:09.108" v="205" actId="1076"/>
          <ac:picMkLst>
            <pc:docMk/>
            <pc:sldMk cId="593568820" sldId="256"/>
            <ac:picMk id="31" creationId="{F3F22A84-8FCA-48A5-B8D0-C1382AFEEA98}"/>
          </ac:picMkLst>
        </pc:picChg>
      </pc:sldChg>
      <pc:sldChg chg="modSp mod modNotesTx">
        <pc:chgData name="Thea Kaka" userId="221af947-466a-4b28-a170-cdc387663968" providerId="ADAL" clId="{88A87FD4-6C0B-4188-992B-16B22F51F0F1}" dt="2022-03-28T16:39:33.782" v="6432" actId="20577"/>
        <pc:sldMkLst>
          <pc:docMk/>
          <pc:sldMk cId="1836401425" sldId="257"/>
        </pc:sldMkLst>
        <pc:spChg chg="mod">
          <ac:chgData name="Thea Kaka" userId="221af947-466a-4b28-a170-cdc387663968" providerId="ADAL" clId="{88A87FD4-6C0B-4188-992B-16B22F51F0F1}" dt="2022-03-28T16:39:33.782" v="6432" actId="20577"/>
          <ac:spMkLst>
            <pc:docMk/>
            <pc:sldMk cId="1836401425" sldId="257"/>
            <ac:spMk id="6" creationId="{8FE7F80B-1325-4207-A7D3-C0E59F58BEE9}"/>
          </ac:spMkLst>
        </pc:spChg>
        <pc:spChg chg="mod">
          <ac:chgData name="Thea Kaka" userId="221af947-466a-4b28-a170-cdc387663968" providerId="ADAL" clId="{88A87FD4-6C0B-4188-992B-16B22F51F0F1}" dt="2022-03-26T10:07:16.129" v="6090" actId="20577"/>
          <ac:spMkLst>
            <pc:docMk/>
            <pc:sldMk cId="1836401425" sldId="257"/>
            <ac:spMk id="9" creationId="{DF5203F2-8CD9-4069-B4DF-78593978BDD3}"/>
          </ac:spMkLst>
        </pc:spChg>
      </pc:sldChg>
      <pc:sldChg chg="addSp delSp modSp new mod modNotesTx">
        <pc:chgData name="Thea Kaka" userId="221af947-466a-4b28-a170-cdc387663968" providerId="ADAL" clId="{88A87FD4-6C0B-4188-992B-16B22F51F0F1}" dt="2022-03-25T16:50:31.380" v="1217" actId="20577"/>
        <pc:sldMkLst>
          <pc:docMk/>
          <pc:sldMk cId="549264151" sldId="258"/>
        </pc:sldMkLst>
        <pc:spChg chg="add mod">
          <ac:chgData name="Thea Kaka" userId="221af947-466a-4b28-a170-cdc387663968" providerId="ADAL" clId="{88A87FD4-6C0B-4188-992B-16B22F51F0F1}" dt="2022-03-25T16:50:31.380" v="1217" actId="20577"/>
          <ac:spMkLst>
            <pc:docMk/>
            <pc:sldMk cId="549264151" sldId="258"/>
            <ac:spMk id="2" creationId="{8D98525E-E810-4005-BB5B-6F939454FF1F}"/>
          </ac:spMkLst>
        </pc:spChg>
        <pc:spChg chg="add mod">
          <ac:chgData name="Thea Kaka" userId="221af947-466a-4b28-a170-cdc387663968" providerId="ADAL" clId="{88A87FD4-6C0B-4188-992B-16B22F51F0F1}" dt="2022-03-25T16:18:06.123" v="834" actId="1076"/>
          <ac:spMkLst>
            <pc:docMk/>
            <pc:sldMk cId="549264151" sldId="258"/>
            <ac:spMk id="6" creationId="{59287B39-E14D-4558-8DDB-C20EC53F3C47}"/>
          </ac:spMkLst>
        </pc:spChg>
        <pc:picChg chg="add mod ord">
          <ac:chgData name="Thea Kaka" userId="221af947-466a-4b28-a170-cdc387663968" providerId="ADAL" clId="{88A87FD4-6C0B-4188-992B-16B22F51F0F1}" dt="2022-03-25T16:09:01.339" v="384" actId="170"/>
          <ac:picMkLst>
            <pc:docMk/>
            <pc:sldMk cId="549264151" sldId="258"/>
            <ac:picMk id="3" creationId="{F1E3F1A7-E783-4A7E-8E95-0B448483CB38}"/>
          </ac:picMkLst>
        </pc:picChg>
        <pc:picChg chg="add mod modCrop">
          <ac:chgData name="Thea Kaka" userId="221af947-466a-4b28-a170-cdc387663968" providerId="ADAL" clId="{88A87FD4-6C0B-4188-992B-16B22F51F0F1}" dt="2022-03-25T16:20:41.438" v="906" actId="1076"/>
          <ac:picMkLst>
            <pc:docMk/>
            <pc:sldMk cId="549264151" sldId="258"/>
            <ac:picMk id="5" creationId="{BE3DF015-4B81-45F4-BCCC-A00D26B92AF3}"/>
          </ac:picMkLst>
        </pc:picChg>
        <pc:picChg chg="add mod modCrop">
          <ac:chgData name="Thea Kaka" userId="221af947-466a-4b28-a170-cdc387663968" providerId="ADAL" clId="{88A87FD4-6C0B-4188-992B-16B22F51F0F1}" dt="2022-03-25T16:18:07.698" v="835" actId="1076"/>
          <ac:picMkLst>
            <pc:docMk/>
            <pc:sldMk cId="549264151" sldId="258"/>
            <ac:picMk id="8" creationId="{CFC73370-1306-405E-A586-F930DA570E19}"/>
          </ac:picMkLst>
        </pc:picChg>
        <pc:picChg chg="add del mod modCrop">
          <ac:chgData name="Thea Kaka" userId="221af947-466a-4b28-a170-cdc387663968" providerId="ADAL" clId="{88A87FD4-6C0B-4188-992B-16B22F51F0F1}" dt="2022-03-25T16:17:37.591" v="828"/>
          <ac:picMkLst>
            <pc:docMk/>
            <pc:sldMk cId="549264151" sldId="258"/>
            <ac:picMk id="9" creationId="{B82B8EDE-3664-4F2A-A973-AA62D4D85573}"/>
          </ac:picMkLst>
        </pc:picChg>
        <pc:picChg chg="add mod">
          <ac:chgData name="Thea Kaka" userId="221af947-466a-4b28-a170-cdc387663968" providerId="ADAL" clId="{88A87FD4-6C0B-4188-992B-16B22F51F0F1}" dt="2022-03-25T16:18:18.965" v="836" actId="571"/>
          <ac:picMkLst>
            <pc:docMk/>
            <pc:sldMk cId="549264151" sldId="258"/>
            <ac:picMk id="10" creationId="{89074B91-9016-4BBA-AEF2-AB943F03F42A}"/>
          </ac:picMkLst>
        </pc:picChg>
        <pc:picChg chg="add del mod">
          <ac:chgData name="Thea Kaka" userId="221af947-466a-4b28-a170-cdc387663968" providerId="ADAL" clId="{88A87FD4-6C0B-4188-992B-16B22F51F0F1}" dt="2022-03-25T16:21:09.052" v="912" actId="478"/>
          <ac:picMkLst>
            <pc:docMk/>
            <pc:sldMk cId="549264151" sldId="258"/>
            <ac:picMk id="12" creationId="{1553867B-3490-4355-8AF8-0E349DE94525}"/>
          </ac:picMkLst>
        </pc:picChg>
        <pc:picChg chg="add mod">
          <ac:chgData name="Thea Kaka" userId="221af947-466a-4b28-a170-cdc387663968" providerId="ADAL" clId="{88A87FD4-6C0B-4188-992B-16B22F51F0F1}" dt="2022-03-25T16:21:19.540" v="919" actId="1076"/>
          <ac:picMkLst>
            <pc:docMk/>
            <pc:sldMk cId="549264151" sldId="258"/>
            <ac:picMk id="14" creationId="{FF586FC4-7ADC-4D42-BF09-2CF5724DF0D8}"/>
          </ac:picMkLst>
        </pc:picChg>
      </pc:sldChg>
      <pc:sldChg chg="addSp delSp modSp new mod modNotesTx">
        <pc:chgData name="Thea Kaka" userId="221af947-466a-4b28-a170-cdc387663968" providerId="ADAL" clId="{88A87FD4-6C0B-4188-992B-16B22F51F0F1}" dt="2022-03-26T10:07:28.238" v="6092" actId="20577"/>
        <pc:sldMkLst>
          <pc:docMk/>
          <pc:sldMk cId="488115165" sldId="259"/>
        </pc:sldMkLst>
        <pc:spChg chg="del">
          <ac:chgData name="Thea Kaka" userId="221af947-466a-4b28-a170-cdc387663968" providerId="ADAL" clId="{88A87FD4-6C0B-4188-992B-16B22F51F0F1}" dt="2022-03-25T15:37:56.982" v="35" actId="478"/>
          <ac:spMkLst>
            <pc:docMk/>
            <pc:sldMk cId="488115165" sldId="259"/>
            <ac:spMk id="2" creationId="{ECB458FE-BA15-468B-92C6-E0047C755BE5}"/>
          </ac:spMkLst>
        </pc:spChg>
        <pc:spChg chg="del">
          <ac:chgData name="Thea Kaka" userId="221af947-466a-4b28-a170-cdc387663968" providerId="ADAL" clId="{88A87FD4-6C0B-4188-992B-16B22F51F0F1}" dt="2022-03-25T15:37:56.982" v="35" actId="478"/>
          <ac:spMkLst>
            <pc:docMk/>
            <pc:sldMk cId="488115165" sldId="259"/>
            <ac:spMk id="3" creationId="{852F3134-34F2-452C-ADDD-395A625F41BD}"/>
          </ac:spMkLst>
        </pc:spChg>
        <pc:spChg chg="add mod">
          <ac:chgData name="Thea Kaka" userId="221af947-466a-4b28-a170-cdc387663968" providerId="ADAL" clId="{88A87FD4-6C0B-4188-992B-16B22F51F0F1}" dt="2022-03-26T10:07:28.238" v="6092" actId="20577"/>
          <ac:spMkLst>
            <pc:docMk/>
            <pc:sldMk cId="488115165" sldId="259"/>
            <ac:spMk id="4" creationId="{CDBE8EBA-FB65-4F15-9E31-382F429F7332}"/>
          </ac:spMkLst>
        </pc:spChg>
        <pc:picChg chg="add mod">
          <ac:chgData name="Thea Kaka" userId="221af947-466a-4b28-a170-cdc387663968" providerId="ADAL" clId="{88A87FD4-6C0B-4188-992B-16B22F51F0F1}" dt="2022-03-25T15:38:04.122" v="36"/>
          <ac:picMkLst>
            <pc:docMk/>
            <pc:sldMk cId="488115165" sldId="259"/>
            <ac:picMk id="5" creationId="{0CFBFC2F-6055-4BCB-8E18-FF404D682141}"/>
          </ac:picMkLst>
        </pc:picChg>
        <pc:picChg chg="add mod">
          <ac:chgData name="Thea Kaka" userId="221af947-466a-4b28-a170-cdc387663968" providerId="ADAL" clId="{88A87FD4-6C0B-4188-992B-16B22F51F0F1}" dt="2022-03-25T15:42:26.796" v="184" actId="1076"/>
          <ac:picMkLst>
            <pc:docMk/>
            <pc:sldMk cId="488115165" sldId="259"/>
            <ac:picMk id="7" creationId="{DEE758C3-3E95-401D-A41F-C91F6F2307A4}"/>
          </ac:picMkLst>
        </pc:picChg>
      </pc:sldChg>
      <pc:sldChg chg="addSp delSp modSp add mod modNotesTx">
        <pc:chgData name="Thea Kaka" userId="221af947-466a-4b28-a170-cdc387663968" providerId="ADAL" clId="{88A87FD4-6C0B-4188-992B-16B22F51F0F1}" dt="2022-03-26T10:09:14.189" v="6144" actId="20577"/>
        <pc:sldMkLst>
          <pc:docMk/>
          <pc:sldMk cId="1995838325" sldId="260"/>
        </pc:sldMkLst>
        <pc:spChg chg="mod">
          <ac:chgData name="Thea Kaka" userId="221af947-466a-4b28-a170-cdc387663968" providerId="ADAL" clId="{88A87FD4-6C0B-4188-992B-16B22F51F0F1}" dt="2022-03-25T16:47:15.678" v="1152" actId="20577"/>
          <ac:spMkLst>
            <pc:docMk/>
            <pc:sldMk cId="1995838325" sldId="260"/>
            <ac:spMk id="2" creationId="{8D98525E-E810-4005-BB5B-6F939454FF1F}"/>
          </ac:spMkLst>
        </pc:spChg>
        <pc:spChg chg="mod">
          <ac:chgData name="Thea Kaka" userId="221af947-466a-4b28-a170-cdc387663968" providerId="ADAL" clId="{88A87FD4-6C0B-4188-992B-16B22F51F0F1}" dt="2022-03-26T10:09:14.189" v="6144" actId="20577"/>
          <ac:spMkLst>
            <pc:docMk/>
            <pc:sldMk cId="1995838325" sldId="260"/>
            <ac:spMk id="6" creationId="{59287B39-E14D-4558-8DDB-C20EC53F3C47}"/>
          </ac:spMkLst>
        </pc:spChg>
        <pc:picChg chg="del">
          <ac:chgData name="Thea Kaka" userId="221af947-466a-4b28-a170-cdc387663968" providerId="ADAL" clId="{88A87FD4-6C0B-4188-992B-16B22F51F0F1}" dt="2022-03-25T16:28:23.545" v="949" actId="478"/>
          <ac:picMkLst>
            <pc:docMk/>
            <pc:sldMk cId="1995838325" sldId="260"/>
            <ac:picMk id="5" creationId="{BE3DF015-4B81-45F4-BCCC-A00D26B92AF3}"/>
          </ac:picMkLst>
        </pc:picChg>
        <pc:picChg chg="add mod">
          <ac:chgData name="Thea Kaka" userId="221af947-466a-4b28-a170-cdc387663968" providerId="ADAL" clId="{88A87FD4-6C0B-4188-992B-16B22F51F0F1}" dt="2022-03-25T16:47:24.212" v="1153" actId="1076"/>
          <ac:picMkLst>
            <pc:docMk/>
            <pc:sldMk cId="1995838325" sldId="260"/>
            <ac:picMk id="7" creationId="{FCFC6092-AFC5-4182-94F7-6A014AD1E14E}"/>
          </ac:picMkLst>
        </pc:picChg>
        <pc:picChg chg="del mod">
          <ac:chgData name="Thea Kaka" userId="221af947-466a-4b28-a170-cdc387663968" providerId="ADAL" clId="{88A87FD4-6C0B-4188-992B-16B22F51F0F1}" dt="2022-03-25T16:28:26.860" v="951" actId="478"/>
          <ac:picMkLst>
            <pc:docMk/>
            <pc:sldMk cId="1995838325" sldId="260"/>
            <ac:picMk id="8" creationId="{CFC73370-1306-405E-A586-F930DA570E19}"/>
          </ac:picMkLst>
        </pc:picChg>
        <pc:picChg chg="add mod">
          <ac:chgData name="Thea Kaka" userId="221af947-466a-4b28-a170-cdc387663968" providerId="ADAL" clId="{88A87FD4-6C0B-4188-992B-16B22F51F0F1}" dt="2022-03-25T16:45:35.060" v="1115" actId="1076"/>
          <ac:picMkLst>
            <pc:docMk/>
            <pc:sldMk cId="1995838325" sldId="260"/>
            <ac:picMk id="11" creationId="{902E6616-BC01-4A8D-B079-6988BE61AA8A}"/>
          </ac:picMkLst>
        </pc:picChg>
        <pc:picChg chg="del">
          <ac:chgData name="Thea Kaka" userId="221af947-466a-4b28-a170-cdc387663968" providerId="ADAL" clId="{88A87FD4-6C0B-4188-992B-16B22F51F0F1}" dt="2022-03-25T16:28:23.545" v="949" actId="478"/>
          <ac:picMkLst>
            <pc:docMk/>
            <pc:sldMk cId="1995838325" sldId="260"/>
            <ac:picMk id="14" creationId="{FF586FC4-7ADC-4D42-BF09-2CF5724DF0D8}"/>
          </ac:picMkLst>
        </pc:picChg>
      </pc:sldChg>
      <pc:sldChg chg="addSp delSp modSp new mod modNotesTx">
        <pc:chgData name="Thea Kaka" userId="221af947-466a-4b28-a170-cdc387663968" providerId="ADAL" clId="{88A87FD4-6C0B-4188-992B-16B22F51F0F1}" dt="2022-03-25T17:04:12.234" v="1333"/>
        <pc:sldMkLst>
          <pc:docMk/>
          <pc:sldMk cId="3312054482" sldId="261"/>
        </pc:sldMkLst>
        <pc:spChg chg="add mod">
          <ac:chgData name="Thea Kaka" userId="221af947-466a-4b28-a170-cdc387663968" providerId="ADAL" clId="{88A87FD4-6C0B-4188-992B-16B22F51F0F1}" dt="2022-03-25T17:03:12.326" v="1327" actId="1037"/>
          <ac:spMkLst>
            <pc:docMk/>
            <pc:sldMk cId="3312054482" sldId="261"/>
            <ac:spMk id="2" creationId="{DD66873D-2D56-457B-8651-22AF5B18D9CD}"/>
          </ac:spMkLst>
        </pc:spChg>
        <pc:spChg chg="add del mod">
          <ac:chgData name="Thea Kaka" userId="221af947-466a-4b28-a170-cdc387663968" providerId="ADAL" clId="{88A87FD4-6C0B-4188-992B-16B22F51F0F1}" dt="2022-03-25T16:56:46.054" v="1220"/>
          <ac:spMkLst>
            <pc:docMk/>
            <pc:sldMk cId="3312054482" sldId="261"/>
            <ac:spMk id="4" creationId="{2E77592F-6E6A-4A39-AC80-FA4338E6255B}"/>
          </ac:spMkLst>
        </pc:spChg>
        <pc:picChg chg="add mod">
          <ac:chgData name="Thea Kaka" userId="221af947-466a-4b28-a170-cdc387663968" providerId="ADAL" clId="{88A87FD4-6C0B-4188-992B-16B22F51F0F1}" dt="2022-03-25T16:56:37.580" v="1218"/>
          <ac:picMkLst>
            <pc:docMk/>
            <pc:sldMk cId="3312054482" sldId="261"/>
            <ac:picMk id="3" creationId="{CCE24748-D483-4BF4-94D3-DF66BD228DD1}"/>
          </ac:picMkLst>
        </pc:picChg>
        <pc:picChg chg="add del mod">
          <ac:chgData name="Thea Kaka" userId="221af947-466a-4b28-a170-cdc387663968" providerId="ADAL" clId="{88A87FD4-6C0B-4188-992B-16B22F51F0F1}" dt="2022-03-25T16:56:46.054" v="1220"/>
          <ac:picMkLst>
            <pc:docMk/>
            <pc:sldMk cId="3312054482" sldId="261"/>
            <ac:picMk id="5" creationId="{045C209B-7327-4E43-B81C-A9D1B65E6621}"/>
          </ac:picMkLst>
        </pc:picChg>
        <pc:picChg chg="add mod">
          <ac:chgData name="Thea Kaka" userId="221af947-466a-4b28-a170-cdc387663968" providerId="ADAL" clId="{88A87FD4-6C0B-4188-992B-16B22F51F0F1}" dt="2022-03-25T17:03:12.326" v="1327" actId="1037"/>
          <ac:picMkLst>
            <pc:docMk/>
            <pc:sldMk cId="3312054482" sldId="261"/>
            <ac:picMk id="7" creationId="{7EA3002E-2D9C-44D8-8C96-C6DFCD545D7F}"/>
          </ac:picMkLst>
        </pc:picChg>
      </pc:sldChg>
      <pc:sldChg chg="addSp delSp modSp new mod ord modNotesTx">
        <pc:chgData name="Thea Kaka" userId="221af947-466a-4b28-a170-cdc387663968" providerId="ADAL" clId="{88A87FD4-6C0B-4188-992B-16B22F51F0F1}" dt="2022-03-25T19:25:07.452" v="2536"/>
        <pc:sldMkLst>
          <pc:docMk/>
          <pc:sldMk cId="334140641" sldId="262"/>
        </pc:sldMkLst>
        <pc:spChg chg="del">
          <ac:chgData name="Thea Kaka" userId="221af947-466a-4b28-a170-cdc387663968" providerId="ADAL" clId="{88A87FD4-6C0B-4188-992B-16B22F51F0F1}" dt="2022-03-25T17:04:18.951" v="1334" actId="478"/>
          <ac:spMkLst>
            <pc:docMk/>
            <pc:sldMk cId="334140641" sldId="262"/>
            <ac:spMk id="2" creationId="{EA31543E-9661-4E13-B77F-03EDC39A547C}"/>
          </ac:spMkLst>
        </pc:spChg>
        <pc:spChg chg="del">
          <ac:chgData name="Thea Kaka" userId="221af947-466a-4b28-a170-cdc387663968" providerId="ADAL" clId="{88A87FD4-6C0B-4188-992B-16B22F51F0F1}" dt="2022-03-25T17:04:18.951" v="1334" actId="478"/>
          <ac:spMkLst>
            <pc:docMk/>
            <pc:sldMk cId="334140641" sldId="262"/>
            <ac:spMk id="3" creationId="{2549C19E-A12F-43FB-B5F8-D96EE32000F0}"/>
          </ac:spMkLst>
        </pc:spChg>
        <pc:spChg chg="add mod">
          <ac:chgData name="Thea Kaka" userId="221af947-466a-4b28-a170-cdc387663968" providerId="ADAL" clId="{88A87FD4-6C0B-4188-992B-16B22F51F0F1}" dt="2022-03-25T18:51:41.219" v="1627" actId="20577"/>
          <ac:spMkLst>
            <pc:docMk/>
            <pc:sldMk cId="334140641" sldId="262"/>
            <ac:spMk id="4" creationId="{202E979D-2C79-4719-A1B1-74670E1473FF}"/>
          </ac:spMkLst>
        </pc:spChg>
        <pc:spChg chg="add mod">
          <ac:chgData name="Thea Kaka" userId="221af947-466a-4b28-a170-cdc387663968" providerId="ADAL" clId="{88A87FD4-6C0B-4188-992B-16B22F51F0F1}" dt="2022-03-25T19:02:55.130" v="1923" actId="1076"/>
          <ac:spMkLst>
            <pc:docMk/>
            <pc:sldMk cId="334140641" sldId="262"/>
            <ac:spMk id="8" creationId="{D29F0C3B-2BE6-4D5F-ABE7-DB7A435ACE5D}"/>
          </ac:spMkLst>
        </pc:spChg>
        <pc:picChg chg="add mod">
          <ac:chgData name="Thea Kaka" userId="221af947-466a-4b28-a170-cdc387663968" providerId="ADAL" clId="{88A87FD4-6C0B-4188-992B-16B22F51F0F1}" dt="2022-03-25T17:05:19.915" v="1336" actId="14826"/>
          <ac:picMkLst>
            <pc:docMk/>
            <pc:sldMk cId="334140641" sldId="262"/>
            <ac:picMk id="5" creationId="{141C8431-5DCD-448A-86E0-56116DD18700}"/>
          </ac:picMkLst>
        </pc:picChg>
        <pc:picChg chg="add mod">
          <ac:chgData name="Thea Kaka" userId="221af947-466a-4b28-a170-cdc387663968" providerId="ADAL" clId="{88A87FD4-6C0B-4188-992B-16B22F51F0F1}" dt="2022-03-25T18:51:09.539" v="1621" actId="1038"/>
          <ac:picMkLst>
            <pc:docMk/>
            <pc:sldMk cId="334140641" sldId="262"/>
            <ac:picMk id="7" creationId="{75A93C55-467A-400C-B454-4EBE6CB3BD8D}"/>
          </ac:picMkLst>
        </pc:picChg>
        <pc:picChg chg="add mod">
          <ac:chgData name="Thea Kaka" userId="221af947-466a-4b28-a170-cdc387663968" providerId="ADAL" clId="{88A87FD4-6C0B-4188-992B-16B22F51F0F1}" dt="2022-03-25T19:03:00.619" v="1925" actId="1076"/>
          <ac:picMkLst>
            <pc:docMk/>
            <pc:sldMk cId="334140641" sldId="262"/>
            <ac:picMk id="9" creationId="{FF63758F-5436-4E4B-830D-2AF73BC6C528}"/>
          </ac:picMkLst>
        </pc:picChg>
        <pc:picChg chg="add mod">
          <ac:chgData name="Thea Kaka" userId="221af947-466a-4b28-a170-cdc387663968" providerId="ADAL" clId="{88A87FD4-6C0B-4188-992B-16B22F51F0F1}" dt="2022-03-25T19:02:56.739" v="1924" actId="1076"/>
          <ac:picMkLst>
            <pc:docMk/>
            <pc:sldMk cId="334140641" sldId="262"/>
            <ac:picMk id="11" creationId="{D7662801-58F0-40AB-B5BA-C99B982BD00B}"/>
          </ac:picMkLst>
        </pc:picChg>
      </pc:sldChg>
      <pc:sldChg chg="addSp modSp new mod modNotesTx">
        <pc:chgData name="Thea Kaka" userId="221af947-466a-4b28-a170-cdc387663968" providerId="ADAL" clId="{88A87FD4-6C0B-4188-992B-16B22F51F0F1}" dt="2022-03-26T10:10:01.096" v="6244" actId="20577"/>
        <pc:sldMkLst>
          <pc:docMk/>
          <pc:sldMk cId="1243757942" sldId="263"/>
        </pc:sldMkLst>
        <pc:spChg chg="add mod">
          <ac:chgData name="Thea Kaka" userId="221af947-466a-4b28-a170-cdc387663968" providerId="ADAL" clId="{88A87FD4-6C0B-4188-992B-16B22F51F0F1}" dt="2022-03-26T10:10:01.096" v="6244" actId="20577"/>
          <ac:spMkLst>
            <pc:docMk/>
            <pc:sldMk cId="1243757942" sldId="263"/>
            <ac:spMk id="2" creationId="{CA85F33D-10C3-4B1B-BD49-4C7C2BF7B842}"/>
          </ac:spMkLst>
        </pc:spChg>
        <pc:spChg chg="add mod">
          <ac:chgData name="Thea Kaka" userId="221af947-466a-4b28-a170-cdc387663968" providerId="ADAL" clId="{88A87FD4-6C0B-4188-992B-16B22F51F0F1}" dt="2022-03-25T19:31:01.968" v="2604" actId="20577"/>
          <ac:spMkLst>
            <pc:docMk/>
            <pc:sldMk cId="1243757942" sldId="263"/>
            <ac:spMk id="10" creationId="{0DFACA94-C2ED-4CB6-9895-791644762CC0}"/>
          </ac:spMkLst>
        </pc:spChg>
        <pc:picChg chg="add mod">
          <ac:chgData name="Thea Kaka" userId="221af947-466a-4b28-a170-cdc387663968" providerId="ADAL" clId="{88A87FD4-6C0B-4188-992B-16B22F51F0F1}" dt="2022-03-25T19:03:28.481" v="1927"/>
          <ac:picMkLst>
            <pc:docMk/>
            <pc:sldMk cId="1243757942" sldId="263"/>
            <ac:picMk id="3" creationId="{3DE6B335-8645-49E4-BAA6-ECC822B5D8FA}"/>
          </ac:picMkLst>
        </pc:picChg>
        <pc:picChg chg="add mod">
          <ac:chgData name="Thea Kaka" userId="221af947-466a-4b28-a170-cdc387663968" providerId="ADAL" clId="{88A87FD4-6C0B-4188-992B-16B22F51F0F1}" dt="2022-03-25T19:13:12.028" v="2361" actId="1035"/>
          <ac:picMkLst>
            <pc:docMk/>
            <pc:sldMk cId="1243757942" sldId="263"/>
            <ac:picMk id="5" creationId="{ED8912EC-E7E2-4A9A-8AE8-E056ACF241EB}"/>
          </ac:picMkLst>
        </pc:picChg>
        <pc:picChg chg="add mod">
          <ac:chgData name="Thea Kaka" userId="221af947-466a-4b28-a170-cdc387663968" providerId="ADAL" clId="{88A87FD4-6C0B-4188-992B-16B22F51F0F1}" dt="2022-03-25T19:13:12.028" v="2361" actId="1035"/>
          <ac:picMkLst>
            <pc:docMk/>
            <pc:sldMk cId="1243757942" sldId="263"/>
            <ac:picMk id="7" creationId="{9A9356A4-94F0-4E8A-8588-F781F0F121BF}"/>
          </ac:picMkLst>
        </pc:picChg>
        <pc:picChg chg="add mod ord">
          <ac:chgData name="Thea Kaka" userId="221af947-466a-4b28-a170-cdc387663968" providerId="ADAL" clId="{88A87FD4-6C0B-4188-992B-16B22F51F0F1}" dt="2022-03-26T10:09:45.306" v="6158" actId="1076"/>
          <ac:picMkLst>
            <pc:docMk/>
            <pc:sldMk cId="1243757942" sldId="263"/>
            <ac:picMk id="9" creationId="{DBB23089-E822-490E-A996-217D3F645464}"/>
          </ac:picMkLst>
        </pc:picChg>
        <pc:picChg chg="add mod">
          <ac:chgData name="Thea Kaka" userId="221af947-466a-4b28-a170-cdc387663968" providerId="ADAL" clId="{88A87FD4-6C0B-4188-992B-16B22F51F0F1}" dt="2022-03-25T19:14:10.933" v="2363" actId="1076"/>
          <ac:picMkLst>
            <pc:docMk/>
            <pc:sldMk cId="1243757942" sldId="263"/>
            <ac:picMk id="11" creationId="{A2D737D6-228D-48FA-AB33-0D486D91AB8F}"/>
          </ac:picMkLst>
        </pc:picChg>
        <pc:picChg chg="add mod">
          <ac:chgData name="Thea Kaka" userId="221af947-466a-4b28-a170-cdc387663968" providerId="ADAL" clId="{88A87FD4-6C0B-4188-992B-16B22F51F0F1}" dt="2022-03-25T19:29:41.919" v="2563" actId="1076"/>
          <ac:picMkLst>
            <pc:docMk/>
            <pc:sldMk cId="1243757942" sldId="263"/>
            <ac:picMk id="13" creationId="{B65E2925-8B68-4559-8BFE-6A64A9971E6F}"/>
          </ac:picMkLst>
        </pc:picChg>
      </pc:sldChg>
      <pc:sldChg chg="addSp modSp new mod modNotesTx">
        <pc:chgData name="Thea Kaka" userId="221af947-466a-4b28-a170-cdc387663968" providerId="ADAL" clId="{88A87FD4-6C0B-4188-992B-16B22F51F0F1}" dt="2022-03-26T09:51:28.785" v="5896"/>
        <pc:sldMkLst>
          <pc:docMk/>
          <pc:sldMk cId="3337652639" sldId="264"/>
        </pc:sldMkLst>
        <pc:spChg chg="add mod">
          <ac:chgData name="Thea Kaka" userId="221af947-466a-4b28-a170-cdc387663968" providerId="ADAL" clId="{88A87FD4-6C0B-4188-992B-16B22F51F0F1}" dt="2022-03-25T19:38:53.187" v="2764" actId="2711"/>
          <ac:spMkLst>
            <pc:docMk/>
            <pc:sldMk cId="3337652639" sldId="264"/>
            <ac:spMk id="2" creationId="{BBE37923-3575-45E3-B965-C4000C902A9D}"/>
          </ac:spMkLst>
        </pc:spChg>
        <pc:spChg chg="add mod">
          <ac:chgData name="Thea Kaka" userId="221af947-466a-4b28-a170-cdc387663968" providerId="ADAL" clId="{88A87FD4-6C0B-4188-992B-16B22F51F0F1}" dt="2022-03-25T19:41:35.739" v="2817" actId="1076"/>
          <ac:spMkLst>
            <pc:docMk/>
            <pc:sldMk cId="3337652639" sldId="264"/>
            <ac:spMk id="13" creationId="{0C38D082-2B87-48EB-8ED6-5431B4519D14}"/>
          </ac:spMkLst>
        </pc:spChg>
        <pc:picChg chg="add mod">
          <ac:chgData name="Thea Kaka" userId="221af947-466a-4b28-a170-cdc387663968" providerId="ADAL" clId="{88A87FD4-6C0B-4188-992B-16B22F51F0F1}" dt="2022-03-25T19:32:03.130" v="2606"/>
          <ac:picMkLst>
            <pc:docMk/>
            <pc:sldMk cId="3337652639" sldId="264"/>
            <ac:picMk id="3" creationId="{F8F8E6D4-B9DB-48DC-B960-7DA1B10C5984}"/>
          </ac:picMkLst>
        </pc:picChg>
        <pc:picChg chg="add mod">
          <ac:chgData name="Thea Kaka" userId="221af947-466a-4b28-a170-cdc387663968" providerId="ADAL" clId="{88A87FD4-6C0B-4188-992B-16B22F51F0F1}" dt="2022-03-25T19:37:58.464" v="2753" actId="1076"/>
          <ac:picMkLst>
            <pc:docMk/>
            <pc:sldMk cId="3337652639" sldId="264"/>
            <ac:picMk id="5" creationId="{9D53C6A1-C4B1-4551-9C15-7625E5127B63}"/>
          </ac:picMkLst>
        </pc:picChg>
        <pc:picChg chg="add mod">
          <ac:chgData name="Thea Kaka" userId="221af947-466a-4b28-a170-cdc387663968" providerId="ADAL" clId="{88A87FD4-6C0B-4188-992B-16B22F51F0F1}" dt="2022-03-26T09:45:40.369" v="5886" actId="1076"/>
          <ac:picMkLst>
            <pc:docMk/>
            <pc:sldMk cId="3337652639" sldId="264"/>
            <ac:picMk id="6" creationId="{E711E0A7-39F4-4986-9283-CACC5291EBEF}"/>
          </ac:picMkLst>
        </pc:picChg>
        <pc:picChg chg="add mod">
          <ac:chgData name="Thea Kaka" userId="221af947-466a-4b28-a170-cdc387663968" providerId="ADAL" clId="{88A87FD4-6C0B-4188-992B-16B22F51F0F1}" dt="2022-03-25T19:38:29.968" v="2759" actId="1076"/>
          <ac:picMkLst>
            <pc:docMk/>
            <pc:sldMk cId="3337652639" sldId="264"/>
            <ac:picMk id="7" creationId="{05101486-329C-4E70-B753-66C380CF3D16}"/>
          </ac:picMkLst>
        </pc:picChg>
        <pc:picChg chg="add mod">
          <ac:chgData name="Thea Kaka" userId="221af947-466a-4b28-a170-cdc387663968" providerId="ADAL" clId="{88A87FD4-6C0B-4188-992B-16B22F51F0F1}" dt="2022-03-25T19:40:49.857" v="2770" actId="1076"/>
          <ac:picMkLst>
            <pc:docMk/>
            <pc:sldMk cId="3337652639" sldId="264"/>
            <ac:picMk id="9" creationId="{B7FC7542-C62A-46C7-AA0C-E666070FE11A}"/>
          </ac:picMkLst>
        </pc:picChg>
        <pc:picChg chg="add mod">
          <ac:chgData name="Thea Kaka" userId="221af947-466a-4b28-a170-cdc387663968" providerId="ADAL" clId="{88A87FD4-6C0B-4188-992B-16B22F51F0F1}" dt="2022-03-25T19:41:32.688" v="2816" actId="1076"/>
          <ac:picMkLst>
            <pc:docMk/>
            <pc:sldMk cId="3337652639" sldId="264"/>
            <ac:picMk id="11" creationId="{BA4E64E4-21A4-4E02-A2E0-667222139ED6}"/>
          </ac:picMkLst>
        </pc:picChg>
      </pc:sldChg>
      <pc:sldChg chg="addSp modSp new mod ord modNotesTx">
        <pc:chgData name="Thea Kaka" userId="221af947-466a-4b28-a170-cdc387663968" providerId="ADAL" clId="{88A87FD4-6C0B-4188-992B-16B22F51F0F1}" dt="2022-03-28T17:13:29.121" v="6433" actId="20577"/>
        <pc:sldMkLst>
          <pc:docMk/>
          <pc:sldMk cId="3952262061" sldId="265"/>
        </pc:sldMkLst>
        <pc:spChg chg="add mod">
          <ac:chgData name="Thea Kaka" userId="221af947-466a-4b28-a170-cdc387663968" providerId="ADAL" clId="{88A87FD4-6C0B-4188-992B-16B22F51F0F1}" dt="2022-03-26T09:45:22.737" v="5883" actId="20577"/>
          <ac:spMkLst>
            <pc:docMk/>
            <pc:sldMk cId="3952262061" sldId="265"/>
            <ac:spMk id="2" creationId="{ECC81A35-52CF-4630-AA38-1D7796754B13}"/>
          </ac:spMkLst>
        </pc:spChg>
        <pc:spChg chg="add mod">
          <ac:chgData name="Thea Kaka" userId="221af947-466a-4b28-a170-cdc387663968" providerId="ADAL" clId="{88A87FD4-6C0B-4188-992B-16B22F51F0F1}" dt="2022-03-25T20:08:34.290" v="3475" actId="1076"/>
          <ac:spMkLst>
            <pc:docMk/>
            <pc:sldMk cId="3952262061" sldId="265"/>
            <ac:spMk id="10" creationId="{23F6A197-0936-4FF3-82D6-2232592059AD}"/>
          </ac:spMkLst>
        </pc:spChg>
        <pc:picChg chg="add mod">
          <ac:chgData name="Thea Kaka" userId="221af947-466a-4b28-a170-cdc387663968" providerId="ADAL" clId="{88A87FD4-6C0B-4188-992B-16B22F51F0F1}" dt="2022-03-25T19:47:33.979" v="2821" actId="14826"/>
          <ac:picMkLst>
            <pc:docMk/>
            <pc:sldMk cId="3952262061" sldId="265"/>
            <ac:picMk id="3" creationId="{456B1703-52CC-4485-A459-DC2314498E20}"/>
          </ac:picMkLst>
        </pc:picChg>
        <pc:picChg chg="add mod">
          <ac:chgData name="Thea Kaka" userId="221af947-466a-4b28-a170-cdc387663968" providerId="ADAL" clId="{88A87FD4-6C0B-4188-992B-16B22F51F0F1}" dt="2022-03-25T20:02:37.768" v="3331" actId="1076"/>
          <ac:picMkLst>
            <pc:docMk/>
            <pc:sldMk cId="3952262061" sldId="265"/>
            <ac:picMk id="5" creationId="{53B83ADF-08A6-4808-9335-1EFE45F2EE3D}"/>
          </ac:picMkLst>
        </pc:picChg>
        <pc:picChg chg="add mod modCrop">
          <ac:chgData name="Thea Kaka" userId="221af947-466a-4b28-a170-cdc387663968" providerId="ADAL" clId="{88A87FD4-6C0B-4188-992B-16B22F51F0F1}" dt="2022-03-25T20:02:37.768" v="3331" actId="1076"/>
          <ac:picMkLst>
            <pc:docMk/>
            <pc:sldMk cId="3952262061" sldId="265"/>
            <ac:picMk id="7" creationId="{C612557A-2018-4FE1-BA4A-A8C9233EB05C}"/>
          </ac:picMkLst>
        </pc:picChg>
        <pc:picChg chg="add mod ord">
          <ac:chgData name="Thea Kaka" userId="221af947-466a-4b28-a170-cdc387663968" providerId="ADAL" clId="{88A87FD4-6C0B-4188-992B-16B22F51F0F1}" dt="2022-03-25T19:55:58.648" v="2958" actId="171"/>
          <ac:picMkLst>
            <pc:docMk/>
            <pc:sldMk cId="3952262061" sldId="265"/>
            <ac:picMk id="9" creationId="{5AB177FC-68D4-4ADC-BF20-B1F68C398737}"/>
          </ac:picMkLst>
        </pc:picChg>
        <pc:picChg chg="add mod">
          <ac:chgData name="Thea Kaka" userId="221af947-466a-4b28-a170-cdc387663968" providerId="ADAL" clId="{88A87FD4-6C0B-4188-992B-16B22F51F0F1}" dt="2022-03-25T20:07:08.690" v="3469" actId="14100"/>
          <ac:picMkLst>
            <pc:docMk/>
            <pc:sldMk cId="3952262061" sldId="265"/>
            <ac:picMk id="11" creationId="{4E83DB61-A744-45BF-9017-29137B26ADEF}"/>
          </ac:picMkLst>
        </pc:picChg>
        <pc:picChg chg="add mod modCrop">
          <ac:chgData name="Thea Kaka" userId="221af947-466a-4b28-a170-cdc387663968" providerId="ADAL" clId="{88A87FD4-6C0B-4188-992B-16B22F51F0F1}" dt="2022-03-25T20:07:08.690" v="3469" actId="14100"/>
          <ac:picMkLst>
            <pc:docMk/>
            <pc:sldMk cId="3952262061" sldId="265"/>
            <ac:picMk id="13" creationId="{09F63F1B-E346-46BE-ACCC-8FED61CB7AE0}"/>
          </ac:picMkLst>
        </pc:picChg>
      </pc:sldChg>
      <pc:sldChg chg="addSp delSp modSp new mod modNotesTx">
        <pc:chgData name="Thea Kaka" userId="221af947-466a-4b28-a170-cdc387663968" providerId="ADAL" clId="{88A87FD4-6C0B-4188-992B-16B22F51F0F1}" dt="2022-03-28T17:15:09.062" v="6434" actId="20577"/>
        <pc:sldMkLst>
          <pc:docMk/>
          <pc:sldMk cId="3899273173" sldId="266"/>
        </pc:sldMkLst>
        <pc:spChg chg="add del mod">
          <ac:chgData name="Thea Kaka" userId="221af947-466a-4b28-a170-cdc387663968" providerId="ADAL" clId="{88A87FD4-6C0B-4188-992B-16B22F51F0F1}" dt="2022-03-25T20:29:24.840" v="3480"/>
          <ac:spMkLst>
            <pc:docMk/>
            <pc:sldMk cId="3899273173" sldId="266"/>
            <ac:spMk id="2" creationId="{83F01E45-5165-4A83-9295-6598588D9355}"/>
          </ac:spMkLst>
        </pc:spChg>
        <pc:spChg chg="add del mod">
          <ac:chgData name="Thea Kaka" userId="221af947-466a-4b28-a170-cdc387663968" providerId="ADAL" clId="{88A87FD4-6C0B-4188-992B-16B22F51F0F1}" dt="2022-03-25T20:30:30.471" v="3482"/>
          <ac:spMkLst>
            <pc:docMk/>
            <pc:sldMk cId="3899273173" sldId="266"/>
            <ac:spMk id="4" creationId="{9A18F5E6-BC93-4D94-B75A-C93A75CA00D9}"/>
          </ac:spMkLst>
        </pc:spChg>
        <pc:spChg chg="add mod">
          <ac:chgData name="Thea Kaka" userId="221af947-466a-4b28-a170-cdc387663968" providerId="ADAL" clId="{88A87FD4-6C0B-4188-992B-16B22F51F0F1}" dt="2022-03-25T20:41:47.743" v="3618" actId="14100"/>
          <ac:spMkLst>
            <pc:docMk/>
            <pc:sldMk cId="3899273173" sldId="266"/>
            <ac:spMk id="6" creationId="{96EDB12B-7B70-488C-8063-43C65517F4AE}"/>
          </ac:spMkLst>
        </pc:spChg>
        <pc:spChg chg="add del">
          <ac:chgData name="Thea Kaka" userId="221af947-466a-4b28-a170-cdc387663968" providerId="ADAL" clId="{88A87FD4-6C0B-4188-992B-16B22F51F0F1}" dt="2022-03-25T20:34:37.203" v="3520" actId="478"/>
          <ac:spMkLst>
            <pc:docMk/>
            <pc:sldMk cId="3899273173" sldId="266"/>
            <ac:spMk id="11" creationId="{9F4D2D6C-1507-460C-B6E3-1290D1866FA2}"/>
          </ac:spMkLst>
        </pc:spChg>
        <pc:spChg chg="add del">
          <ac:chgData name="Thea Kaka" userId="221af947-466a-4b28-a170-cdc387663968" providerId="ADAL" clId="{88A87FD4-6C0B-4188-992B-16B22F51F0F1}" dt="2022-03-25T20:34:47.882" v="3522" actId="478"/>
          <ac:spMkLst>
            <pc:docMk/>
            <pc:sldMk cId="3899273173" sldId="266"/>
            <ac:spMk id="13" creationId="{1D922A2F-C6FC-446B-B342-8FC0E839454C}"/>
          </ac:spMkLst>
        </pc:spChg>
        <pc:spChg chg="add del mod">
          <ac:chgData name="Thea Kaka" userId="221af947-466a-4b28-a170-cdc387663968" providerId="ADAL" clId="{88A87FD4-6C0B-4188-992B-16B22F51F0F1}" dt="2022-03-25T20:41:25.878" v="3614"/>
          <ac:spMkLst>
            <pc:docMk/>
            <pc:sldMk cId="3899273173" sldId="266"/>
            <ac:spMk id="16" creationId="{B4C942AE-DC72-4CEA-95FF-AF687ADFF258}"/>
          </ac:spMkLst>
        </pc:spChg>
        <pc:spChg chg="add mod">
          <ac:chgData name="Thea Kaka" userId="221af947-466a-4b28-a170-cdc387663968" providerId="ADAL" clId="{88A87FD4-6C0B-4188-992B-16B22F51F0F1}" dt="2022-03-25T21:35:39.436" v="4361" actId="20577"/>
          <ac:spMkLst>
            <pc:docMk/>
            <pc:sldMk cId="3899273173" sldId="266"/>
            <ac:spMk id="18" creationId="{F709C9B6-018E-4D3A-95C1-09A972977F55}"/>
          </ac:spMkLst>
        </pc:spChg>
        <pc:spChg chg="add del">
          <ac:chgData name="Thea Kaka" userId="221af947-466a-4b28-a170-cdc387663968" providerId="ADAL" clId="{88A87FD4-6C0B-4188-992B-16B22F51F0F1}" dt="2022-03-25T20:42:17.968" v="3621" actId="478"/>
          <ac:spMkLst>
            <pc:docMk/>
            <pc:sldMk cId="3899273173" sldId="266"/>
            <ac:spMk id="21" creationId="{3EA4DA77-2798-43E3-B35B-A4304C6EFC5C}"/>
          </ac:spMkLst>
        </pc:spChg>
        <pc:spChg chg="add mod">
          <ac:chgData name="Thea Kaka" userId="221af947-466a-4b28-a170-cdc387663968" providerId="ADAL" clId="{88A87FD4-6C0B-4188-992B-16B22F51F0F1}" dt="2022-03-25T21:12:12.257" v="4052" actId="1076"/>
          <ac:spMkLst>
            <pc:docMk/>
            <pc:sldMk cId="3899273173" sldId="266"/>
            <ac:spMk id="28" creationId="{C175DFBC-0022-4DC1-A1D5-3AFAD58415EB}"/>
          </ac:spMkLst>
        </pc:spChg>
        <pc:picChg chg="add del mod">
          <ac:chgData name="Thea Kaka" userId="221af947-466a-4b28-a170-cdc387663968" providerId="ADAL" clId="{88A87FD4-6C0B-4188-992B-16B22F51F0F1}" dt="2022-03-25T20:29:24.840" v="3480"/>
          <ac:picMkLst>
            <pc:docMk/>
            <pc:sldMk cId="3899273173" sldId="266"/>
            <ac:picMk id="3" creationId="{C275769F-F2BF-4DAA-BDC9-63A5A81BBFD6}"/>
          </ac:picMkLst>
        </pc:picChg>
        <pc:picChg chg="add del mod">
          <ac:chgData name="Thea Kaka" userId="221af947-466a-4b28-a170-cdc387663968" providerId="ADAL" clId="{88A87FD4-6C0B-4188-992B-16B22F51F0F1}" dt="2022-03-25T20:30:30.471" v="3482"/>
          <ac:picMkLst>
            <pc:docMk/>
            <pc:sldMk cId="3899273173" sldId="266"/>
            <ac:picMk id="5" creationId="{8483EC1A-DDCF-40C3-920E-FECE1572573C}"/>
          </ac:picMkLst>
        </pc:picChg>
        <pc:picChg chg="add mod">
          <ac:chgData name="Thea Kaka" userId="221af947-466a-4b28-a170-cdc387663968" providerId="ADAL" clId="{88A87FD4-6C0B-4188-992B-16B22F51F0F1}" dt="2022-03-25T20:30:36.890" v="3484"/>
          <ac:picMkLst>
            <pc:docMk/>
            <pc:sldMk cId="3899273173" sldId="266"/>
            <ac:picMk id="7" creationId="{C13C1263-3BE3-4F7D-AAAF-8C6A3B912265}"/>
          </ac:picMkLst>
        </pc:picChg>
        <pc:picChg chg="add mod ord">
          <ac:chgData name="Thea Kaka" userId="221af947-466a-4b28-a170-cdc387663968" providerId="ADAL" clId="{88A87FD4-6C0B-4188-992B-16B22F51F0F1}" dt="2022-03-26T10:10:31.856" v="6245" actId="1076"/>
          <ac:picMkLst>
            <pc:docMk/>
            <pc:sldMk cId="3899273173" sldId="266"/>
            <ac:picMk id="9" creationId="{B19957B0-B25F-4DE6-86C9-9DC429E5F1F3}"/>
          </ac:picMkLst>
        </pc:picChg>
        <pc:picChg chg="add mod">
          <ac:chgData name="Thea Kaka" userId="221af947-466a-4b28-a170-cdc387663968" providerId="ADAL" clId="{88A87FD4-6C0B-4188-992B-16B22F51F0F1}" dt="2022-03-25T20:43:35.808" v="3642" actId="1076"/>
          <ac:picMkLst>
            <pc:docMk/>
            <pc:sldMk cId="3899273173" sldId="266"/>
            <ac:picMk id="15" creationId="{1AE04CAE-9757-4E59-B31A-35D116938252}"/>
          </ac:picMkLst>
        </pc:picChg>
        <pc:picChg chg="add del mod">
          <ac:chgData name="Thea Kaka" userId="221af947-466a-4b28-a170-cdc387663968" providerId="ADAL" clId="{88A87FD4-6C0B-4188-992B-16B22F51F0F1}" dt="2022-03-25T20:41:25.878" v="3614"/>
          <ac:picMkLst>
            <pc:docMk/>
            <pc:sldMk cId="3899273173" sldId="266"/>
            <ac:picMk id="17" creationId="{68605479-CA23-457B-88A0-12D98E7F1D0F}"/>
          </ac:picMkLst>
        </pc:picChg>
        <pc:picChg chg="add mod">
          <ac:chgData name="Thea Kaka" userId="221af947-466a-4b28-a170-cdc387663968" providerId="ADAL" clId="{88A87FD4-6C0B-4188-992B-16B22F51F0F1}" dt="2022-03-25T20:41:34.628" v="3616" actId="1076"/>
          <ac:picMkLst>
            <pc:docMk/>
            <pc:sldMk cId="3899273173" sldId="266"/>
            <ac:picMk id="19" creationId="{AD265E0C-35BA-4B2D-8F03-A53274B9AB2C}"/>
          </ac:picMkLst>
        </pc:picChg>
        <pc:picChg chg="add mod">
          <ac:chgData name="Thea Kaka" userId="221af947-466a-4b28-a170-cdc387663968" providerId="ADAL" clId="{88A87FD4-6C0B-4188-992B-16B22F51F0F1}" dt="2022-03-25T21:10:40.402" v="4031" actId="1076"/>
          <ac:picMkLst>
            <pc:docMk/>
            <pc:sldMk cId="3899273173" sldId="266"/>
            <ac:picMk id="23" creationId="{009DEAB2-D253-42B8-AB19-BFCDE0DBA01F}"/>
          </ac:picMkLst>
        </pc:picChg>
        <pc:picChg chg="add mod">
          <ac:chgData name="Thea Kaka" userId="221af947-466a-4b28-a170-cdc387663968" providerId="ADAL" clId="{88A87FD4-6C0B-4188-992B-16B22F51F0F1}" dt="2022-03-25T21:11:37.967" v="4042" actId="1076"/>
          <ac:picMkLst>
            <pc:docMk/>
            <pc:sldMk cId="3899273173" sldId="266"/>
            <ac:picMk id="25" creationId="{EC949C1B-71B5-4DA1-B966-32B5D4B5235E}"/>
          </ac:picMkLst>
        </pc:picChg>
        <pc:picChg chg="add mod">
          <ac:chgData name="Thea Kaka" userId="221af947-466a-4b28-a170-cdc387663968" providerId="ADAL" clId="{88A87FD4-6C0B-4188-992B-16B22F51F0F1}" dt="2022-03-25T20:43:43.388" v="3644" actId="14100"/>
          <ac:picMkLst>
            <pc:docMk/>
            <pc:sldMk cId="3899273173" sldId="266"/>
            <ac:picMk id="1026" creationId="{7AE0239C-0A12-4AB6-8FB7-644FCCCFC989}"/>
          </ac:picMkLst>
        </pc:picChg>
      </pc:sldChg>
      <pc:sldChg chg="addSp delSp modSp new mod ord modNotesTx">
        <pc:chgData name="Thea Kaka" userId="221af947-466a-4b28-a170-cdc387663968" providerId="ADAL" clId="{88A87FD4-6C0B-4188-992B-16B22F51F0F1}" dt="2022-03-28T17:19:46.406" v="6443" actId="20577"/>
        <pc:sldMkLst>
          <pc:docMk/>
          <pc:sldMk cId="2459149348" sldId="267"/>
        </pc:sldMkLst>
        <pc:spChg chg="add del mod">
          <ac:chgData name="Thea Kaka" userId="221af947-466a-4b28-a170-cdc387663968" providerId="ADAL" clId="{88A87FD4-6C0B-4188-992B-16B22F51F0F1}" dt="2022-03-26T10:03:07.296" v="5906" actId="478"/>
          <ac:spMkLst>
            <pc:docMk/>
            <pc:sldMk cId="2459149348" sldId="267"/>
            <ac:spMk id="2" creationId="{E6B948CF-255B-4A02-B1CB-179FEF121A52}"/>
          </ac:spMkLst>
        </pc:spChg>
        <pc:spChg chg="add del mod">
          <ac:chgData name="Thea Kaka" userId="221af947-466a-4b28-a170-cdc387663968" providerId="ADAL" clId="{88A87FD4-6C0B-4188-992B-16B22F51F0F1}" dt="2022-03-26T09:52:37.377" v="5899" actId="21"/>
          <ac:spMkLst>
            <pc:docMk/>
            <pc:sldMk cId="2459149348" sldId="267"/>
            <ac:spMk id="4" creationId="{2A8D25EE-AB6B-448A-8DC2-F7D6C8DF1EBA}"/>
          </ac:spMkLst>
        </pc:spChg>
        <pc:spChg chg="add mod">
          <ac:chgData name="Thea Kaka" userId="221af947-466a-4b28-a170-cdc387663968" providerId="ADAL" clId="{88A87FD4-6C0B-4188-992B-16B22F51F0F1}" dt="2022-03-26T09:52:52.759" v="5903" actId="1076"/>
          <ac:spMkLst>
            <pc:docMk/>
            <pc:sldMk cId="2459149348" sldId="267"/>
            <ac:spMk id="9" creationId="{9930CC1D-ED1D-499F-B50E-AC1668826CBD}"/>
          </ac:spMkLst>
        </pc:spChg>
        <pc:picChg chg="add del mod">
          <ac:chgData name="Thea Kaka" userId="221af947-466a-4b28-a170-cdc387663968" providerId="ADAL" clId="{88A87FD4-6C0B-4188-992B-16B22F51F0F1}" dt="2022-03-26T10:03:07.296" v="5906" actId="478"/>
          <ac:picMkLst>
            <pc:docMk/>
            <pc:sldMk cId="2459149348" sldId="267"/>
            <ac:picMk id="3" creationId="{FBB36082-BEFE-43BD-A20F-CCD661978B7A}"/>
          </ac:picMkLst>
        </pc:picChg>
        <pc:picChg chg="add del mod">
          <ac:chgData name="Thea Kaka" userId="221af947-466a-4b28-a170-cdc387663968" providerId="ADAL" clId="{88A87FD4-6C0B-4188-992B-16B22F51F0F1}" dt="2022-03-26T09:52:37.377" v="5899" actId="21"/>
          <ac:picMkLst>
            <pc:docMk/>
            <pc:sldMk cId="2459149348" sldId="267"/>
            <ac:picMk id="5" creationId="{16979B32-0BB8-42C3-9C7C-6CC8341A9FFA}"/>
          </ac:picMkLst>
        </pc:picChg>
        <pc:picChg chg="add del mod">
          <ac:chgData name="Thea Kaka" userId="221af947-466a-4b28-a170-cdc387663968" providerId="ADAL" clId="{88A87FD4-6C0B-4188-992B-16B22F51F0F1}" dt="2022-03-26T09:52:37.377" v="5899" actId="21"/>
          <ac:picMkLst>
            <pc:docMk/>
            <pc:sldMk cId="2459149348" sldId="267"/>
            <ac:picMk id="6" creationId="{B9DA8F08-50D4-4AEC-8FFF-E805F8EAB679}"/>
          </ac:picMkLst>
        </pc:picChg>
        <pc:picChg chg="add del mod">
          <ac:chgData name="Thea Kaka" userId="221af947-466a-4b28-a170-cdc387663968" providerId="ADAL" clId="{88A87FD4-6C0B-4188-992B-16B22F51F0F1}" dt="2022-03-26T09:52:37.377" v="5899" actId="21"/>
          <ac:picMkLst>
            <pc:docMk/>
            <pc:sldMk cId="2459149348" sldId="267"/>
            <ac:picMk id="8" creationId="{A9D32E71-9337-4EE5-B26D-27FD39AA9CE7}"/>
          </ac:picMkLst>
        </pc:picChg>
        <pc:picChg chg="add mod">
          <ac:chgData name="Thea Kaka" userId="221af947-466a-4b28-a170-cdc387663968" providerId="ADAL" clId="{88A87FD4-6C0B-4188-992B-16B22F51F0F1}" dt="2022-03-26T09:52:52.759" v="5903" actId="1076"/>
          <ac:picMkLst>
            <pc:docMk/>
            <pc:sldMk cId="2459149348" sldId="267"/>
            <ac:picMk id="10" creationId="{D3DCC655-7DFE-43BD-A0A4-D8004D5A71C0}"/>
          </ac:picMkLst>
        </pc:picChg>
        <pc:picChg chg="add mod">
          <ac:chgData name="Thea Kaka" userId="221af947-466a-4b28-a170-cdc387663968" providerId="ADAL" clId="{88A87FD4-6C0B-4188-992B-16B22F51F0F1}" dt="2022-03-26T09:53:03.678" v="5905" actId="1076"/>
          <ac:picMkLst>
            <pc:docMk/>
            <pc:sldMk cId="2459149348" sldId="267"/>
            <ac:picMk id="11" creationId="{F03FAF05-07E5-47F1-B7B8-9B5E3D355C4D}"/>
          </ac:picMkLst>
        </pc:picChg>
        <pc:picChg chg="add mod">
          <ac:chgData name="Thea Kaka" userId="221af947-466a-4b28-a170-cdc387663968" providerId="ADAL" clId="{88A87FD4-6C0B-4188-992B-16B22F51F0F1}" dt="2022-03-26T09:52:52.759" v="5903" actId="1076"/>
          <ac:picMkLst>
            <pc:docMk/>
            <pc:sldMk cId="2459149348" sldId="267"/>
            <ac:picMk id="12" creationId="{D1914573-667F-4000-829B-38C19E2E34F0}"/>
          </ac:picMkLst>
        </pc:picChg>
      </pc:sldChg>
      <pc:sldChg chg="addSp delSp modSp add mod modNotesTx">
        <pc:chgData name="Thea Kaka" userId="221af947-466a-4b28-a170-cdc387663968" providerId="ADAL" clId="{88A87FD4-6C0B-4188-992B-16B22F51F0F1}" dt="2022-03-28T17:17:10.082" v="6439" actId="20577"/>
        <pc:sldMkLst>
          <pc:docMk/>
          <pc:sldMk cId="1326892779" sldId="268"/>
        </pc:sldMkLst>
        <pc:spChg chg="mod">
          <ac:chgData name="Thea Kaka" userId="221af947-466a-4b28-a170-cdc387663968" providerId="ADAL" clId="{88A87FD4-6C0B-4188-992B-16B22F51F0F1}" dt="2022-03-26T08:32:19.729" v="4484" actId="1076"/>
          <ac:spMkLst>
            <pc:docMk/>
            <pc:sldMk cId="1326892779" sldId="268"/>
            <ac:spMk id="2" creationId="{E6B948CF-255B-4A02-B1CB-179FEF121A52}"/>
          </ac:spMkLst>
        </pc:spChg>
        <pc:spChg chg="mod">
          <ac:chgData name="Thea Kaka" userId="221af947-466a-4b28-a170-cdc387663968" providerId="ADAL" clId="{88A87FD4-6C0B-4188-992B-16B22F51F0F1}" dt="2022-03-26T19:34:13.876" v="6428" actId="20577"/>
          <ac:spMkLst>
            <pc:docMk/>
            <pc:sldMk cId="1326892779" sldId="268"/>
            <ac:spMk id="4" creationId="{2A8D25EE-AB6B-448A-8DC2-F7D6C8DF1EBA}"/>
          </ac:spMkLst>
        </pc:spChg>
        <pc:spChg chg="add del mod">
          <ac:chgData name="Thea Kaka" userId="221af947-466a-4b28-a170-cdc387663968" providerId="ADAL" clId="{88A87FD4-6C0B-4188-992B-16B22F51F0F1}" dt="2022-03-28T17:16:21.100" v="6436" actId="478"/>
          <ac:spMkLst>
            <pc:docMk/>
            <pc:sldMk cId="1326892779" sldId="268"/>
            <ac:spMk id="6" creationId="{34C4CCA2-E432-4017-A6BC-1F781ED3F6C3}"/>
          </ac:spMkLst>
        </pc:spChg>
        <pc:picChg chg="add mod">
          <ac:chgData name="Thea Kaka" userId="221af947-466a-4b28-a170-cdc387663968" providerId="ADAL" clId="{88A87FD4-6C0B-4188-992B-16B22F51F0F1}" dt="2022-03-26T08:31:40.480" v="4451" actId="1076"/>
          <ac:picMkLst>
            <pc:docMk/>
            <pc:sldMk cId="1326892779" sldId="268"/>
            <ac:picMk id="8" creationId="{C920E14E-F14A-40A8-9CEB-F3ECDDDE6A68}"/>
          </ac:picMkLst>
        </pc:picChg>
        <pc:picChg chg="add mod">
          <ac:chgData name="Thea Kaka" userId="221af947-466a-4b28-a170-cdc387663968" providerId="ADAL" clId="{88A87FD4-6C0B-4188-992B-16B22F51F0F1}" dt="2022-03-26T09:04:33.563" v="5518" actId="1440"/>
          <ac:picMkLst>
            <pc:docMk/>
            <pc:sldMk cId="1326892779" sldId="268"/>
            <ac:picMk id="10" creationId="{E6AFCCE3-5933-4437-9E20-EEF71BC086FE}"/>
          </ac:picMkLst>
        </pc:picChg>
        <pc:picChg chg="add del mod modCrop">
          <ac:chgData name="Thea Kaka" userId="221af947-466a-4b28-a170-cdc387663968" providerId="ADAL" clId="{88A87FD4-6C0B-4188-992B-16B22F51F0F1}" dt="2022-03-26T08:45:13.389" v="4847" actId="478"/>
          <ac:picMkLst>
            <pc:docMk/>
            <pc:sldMk cId="1326892779" sldId="268"/>
            <ac:picMk id="12" creationId="{7DE36D61-575F-450D-8D6A-E868FF16A50F}"/>
          </ac:picMkLst>
        </pc:picChg>
        <pc:picChg chg="add del mod">
          <ac:chgData name="Thea Kaka" userId="221af947-466a-4b28-a170-cdc387663968" providerId="ADAL" clId="{88A87FD4-6C0B-4188-992B-16B22F51F0F1}" dt="2022-03-26T08:49:37.332" v="4900"/>
          <ac:picMkLst>
            <pc:docMk/>
            <pc:sldMk cId="1326892779" sldId="268"/>
            <ac:picMk id="14" creationId="{78A7ACCF-D952-4DC4-B0A9-8210664295B5}"/>
          </ac:picMkLst>
        </pc:picChg>
        <pc:picChg chg="add mod modCrop">
          <ac:chgData name="Thea Kaka" userId="221af947-466a-4b28-a170-cdc387663968" providerId="ADAL" clId="{88A87FD4-6C0B-4188-992B-16B22F51F0F1}" dt="2022-03-26T19:33:41.667" v="6267" actId="1076"/>
          <ac:picMkLst>
            <pc:docMk/>
            <pc:sldMk cId="1326892779" sldId="268"/>
            <ac:picMk id="16" creationId="{DD99CAF6-EA31-4216-9715-0CD9E4D0DF06}"/>
          </ac:picMkLst>
        </pc:picChg>
      </pc:sldChg>
      <pc:sldChg chg="addSp modSp add mod modNotesTx">
        <pc:chgData name="Thea Kaka" userId="221af947-466a-4b28-a170-cdc387663968" providerId="ADAL" clId="{88A87FD4-6C0B-4188-992B-16B22F51F0F1}" dt="2022-03-28T17:18:54.444" v="6441" actId="20577"/>
        <pc:sldMkLst>
          <pc:docMk/>
          <pc:sldMk cId="2355718432" sldId="269"/>
        </pc:sldMkLst>
        <pc:spChg chg="mod">
          <ac:chgData name="Thea Kaka" userId="221af947-466a-4b28-a170-cdc387663968" providerId="ADAL" clId="{88A87FD4-6C0B-4188-992B-16B22F51F0F1}" dt="2022-03-26T09:06:23.448" v="5529" actId="1076"/>
          <ac:spMkLst>
            <pc:docMk/>
            <pc:sldMk cId="2355718432" sldId="269"/>
            <ac:spMk id="2" creationId="{E6B948CF-255B-4A02-B1CB-179FEF121A52}"/>
          </ac:spMkLst>
        </pc:spChg>
        <pc:spChg chg="mod">
          <ac:chgData name="Thea Kaka" userId="221af947-466a-4b28-a170-cdc387663968" providerId="ADAL" clId="{88A87FD4-6C0B-4188-992B-16B22F51F0F1}" dt="2022-03-26T09:33:34.907" v="5769" actId="14100"/>
          <ac:spMkLst>
            <pc:docMk/>
            <pc:sldMk cId="2355718432" sldId="269"/>
            <ac:spMk id="4" creationId="{2A8D25EE-AB6B-448A-8DC2-F7D6C8DF1EBA}"/>
          </ac:spMkLst>
        </pc:spChg>
        <pc:picChg chg="mod">
          <ac:chgData name="Thea Kaka" userId="221af947-466a-4b28-a170-cdc387663968" providerId="ADAL" clId="{88A87FD4-6C0B-4188-992B-16B22F51F0F1}" dt="2022-03-26T09:29:21.548" v="5711" actId="1076"/>
          <ac:picMkLst>
            <pc:docMk/>
            <pc:sldMk cId="2355718432" sldId="269"/>
            <ac:picMk id="5" creationId="{16979B32-0BB8-42C3-9C7C-6CC8341A9FFA}"/>
          </ac:picMkLst>
        </pc:picChg>
        <pc:picChg chg="add mod modCrop">
          <ac:chgData name="Thea Kaka" userId="221af947-466a-4b28-a170-cdc387663968" providerId="ADAL" clId="{88A87FD4-6C0B-4188-992B-16B22F51F0F1}" dt="2022-03-26T09:04:17.025" v="5517" actId="1440"/>
          <ac:picMkLst>
            <pc:docMk/>
            <pc:sldMk cId="2355718432" sldId="269"/>
            <ac:picMk id="7" creationId="{F575CD9E-5FDE-4619-BCDA-1C0E1CA0F0CB}"/>
          </ac:picMkLst>
        </pc:picChg>
        <pc:picChg chg="add mod">
          <ac:chgData name="Thea Kaka" userId="221af947-466a-4b28-a170-cdc387663968" providerId="ADAL" clId="{88A87FD4-6C0B-4188-992B-16B22F51F0F1}" dt="2022-03-26T09:36:23.108" v="5814" actId="1076"/>
          <ac:picMkLst>
            <pc:docMk/>
            <pc:sldMk cId="2355718432" sldId="269"/>
            <ac:picMk id="9" creationId="{05844584-1730-4D24-B1ED-7DA6BF5C557F}"/>
          </ac:picMkLst>
        </pc:picChg>
      </pc:sldChg>
      <pc:sldChg chg="addSp delSp modSp add mod modNotesTx">
        <pc:chgData name="Thea Kaka" userId="221af947-466a-4b28-a170-cdc387663968" providerId="ADAL" clId="{88A87FD4-6C0B-4188-992B-16B22F51F0F1}" dt="2022-03-28T17:15:56.022" v="6435" actId="20577"/>
        <pc:sldMkLst>
          <pc:docMk/>
          <pc:sldMk cId="3961738161" sldId="270"/>
        </pc:sldMkLst>
        <pc:spChg chg="mod">
          <ac:chgData name="Thea Kaka" userId="221af947-466a-4b28-a170-cdc387663968" providerId="ADAL" clId="{88A87FD4-6C0B-4188-992B-16B22F51F0F1}" dt="2022-03-25T21:36:13.387" v="4367" actId="1076"/>
          <ac:spMkLst>
            <pc:docMk/>
            <pc:sldMk cId="3961738161" sldId="270"/>
            <ac:spMk id="6" creationId="{96EDB12B-7B70-488C-8063-43C65517F4AE}"/>
          </ac:spMkLst>
        </pc:spChg>
        <pc:spChg chg="del">
          <ac:chgData name="Thea Kaka" userId="221af947-466a-4b28-a170-cdc387663968" providerId="ADAL" clId="{88A87FD4-6C0B-4188-992B-16B22F51F0F1}" dt="2022-03-25T21:00:28.748" v="3873" actId="478"/>
          <ac:spMkLst>
            <pc:docMk/>
            <pc:sldMk cId="3961738161" sldId="270"/>
            <ac:spMk id="18" creationId="{F709C9B6-018E-4D3A-95C1-09A972977F55}"/>
          </ac:spMkLst>
        </pc:spChg>
        <pc:grpChg chg="add del mod">
          <ac:chgData name="Thea Kaka" userId="221af947-466a-4b28-a170-cdc387663968" providerId="ADAL" clId="{88A87FD4-6C0B-4188-992B-16B22F51F0F1}" dt="2022-03-26T10:10:47.341" v="6246" actId="165"/>
          <ac:grpSpMkLst>
            <pc:docMk/>
            <pc:sldMk cId="3961738161" sldId="270"/>
            <ac:grpSpMk id="2" creationId="{3663CA9F-055E-4163-9A89-2A4BC135A5C4}"/>
          </ac:grpSpMkLst>
        </pc:grpChg>
        <pc:picChg chg="add del mod modCrop">
          <ac:chgData name="Thea Kaka" userId="221af947-466a-4b28-a170-cdc387663968" providerId="ADAL" clId="{88A87FD4-6C0B-4188-992B-16B22F51F0F1}" dt="2022-03-25T21:35:41.917" v="4365"/>
          <ac:picMkLst>
            <pc:docMk/>
            <pc:sldMk cId="3961738161" sldId="270"/>
            <ac:picMk id="3" creationId="{92DEFA10-4229-4070-9C84-2723DA2274EA}"/>
          </ac:picMkLst>
        </pc:picChg>
        <pc:picChg chg="add mod topLvl modCrop">
          <ac:chgData name="Thea Kaka" userId="221af947-466a-4b28-a170-cdc387663968" providerId="ADAL" clId="{88A87FD4-6C0B-4188-992B-16B22F51F0F1}" dt="2022-03-26T10:11:14.326" v="6251" actId="1076"/>
          <ac:picMkLst>
            <pc:docMk/>
            <pc:sldMk cId="3961738161" sldId="270"/>
            <ac:picMk id="5" creationId="{2F892F49-D403-4E60-BFCE-B31A307038EB}"/>
          </ac:picMkLst>
        </pc:picChg>
        <pc:picChg chg="add del mod">
          <ac:chgData name="Thea Kaka" userId="221af947-466a-4b28-a170-cdc387663968" providerId="ADAL" clId="{88A87FD4-6C0B-4188-992B-16B22F51F0F1}" dt="2022-03-25T21:41:53.747" v="4381"/>
          <ac:picMkLst>
            <pc:docMk/>
            <pc:sldMk cId="3961738161" sldId="270"/>
            <ac:picMk id="8" creationId="{B39E61FA-6055-4849-9272-041D87F7F686}"/>
          </ac:picMkLst>
        </pc:picChg>
        <pc:picChg chg="add mod topLvl modCrop">
          <ac:chgData name="Thea Kaka" userId="221af947-466a-4b28-a170-cdc387663968" providerId="ADAL" clId="{88A87FD4-6C0B-4188-992B-16B22F51F0F1}" dt="2022-03-26T10:11:12.087" v="6250" actId="732"/>
          <ac:picMkLst>
            <pc:docMk/>
            <pc:sldMk cId="3961738161" sldId="270"/>
            <ac:picMk id="9" creationId="{5404E6A6-1D63-4068-8467-D7A256816592}"/>
          </ac:picMkLst>
        </pc:picChg>
        <pc:picChg chg="del">
          <ac:chgData name="Thea Kaka" userId="221af947-466a-4b28-a170-cdc387663968" providerId="ADAL" clId="{88A87FD4-6C0B-4188-992B-16B22F51F0F1}" dt="2022-03-25T21:00:34.558" v="3876" actId="478"/>
          <ac:picMkLst>
            <pc:docMk/>
            <pc:sldMk cId="3961738161" sldId="270"/>
            <ac:picMk id="9" creationId="{B19957B0-B25F-4DE6-86C9-9DC429E5F1F3}"/>
          </ac:picMkLst>
        </pc:picChg>
        <pc:picChg chg="del">
          <ac:chgData name="Thea Kaka" userId="221af947-466a-4b28-a170-cdc387663968" providerId="ADAL" clId="{88A87FD4-6C0B-4188-992B-16B22F51F0F1}" dt="2022-03-25T21:00:32.068" v="3874" actId="478"/>
          <ac:picMkLst>
            <pc:docMk/>
            <pc:sldMk cId="3961738161" sldId="270"/>
            <ac:picMk id="15" creationId="{1AE04CAE-9757-4E59-B31A-35D116938252}"/>
          </ac:picMkLst>
        </pc:picChg>
        <pc:picChg chg="del">
          <ac:chgData name="Thea Kaka" userId="221af947-466a-4b28-a170-cdc387663968" providerId="ADAL" clId="{88A87FD4-6C0B-4188-992B-16B22F51F0F1}" dt="2022-03-25T21:00:28.748" v="3873" actId="478"/>
          <ac:picMkLst>
            <pc:docMk/>
            <pc:sldMk cId="3961738161" sldId="270"/>
            <ac:picMk id="19" creationId="{AD265E0C-35BA-4B2D-8F03-A53274B9AB2C}"/>
          </ac:picMkLst>
        </pc:picChg>
        <pc:picChg chg="del">
          <ac:chgData name="Thea Kaka" userId="221af947-466a-4b28-a170-cdc387663968" providerId="ADAL" clId="{88A87FD4-6C0B-4188-992B-16B22F51F0F1}" dt="2022-03-25T21:00:33.218" v="3875" actId="478"/>
          <ac:picMkLst>
            <pc:docMk/>
            <pc:sldMk cId="3961738161" sldId="270"/>
            <ac:picMk id="1026" creationId="{7AE0239C-0A12-4AB6-8FB7-644FCCCFC989}"/>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DC9065-C4E6-4952-AA22-E3B69B8CB579}" type="datetimeFigureOut">
              <a:rPr lang="de-DE" smtClean="0"/>
              <a:t>28.03.2022</a:t>
            </a:fld>
            <a:endParaRPr lang="de-DE"/>
          </a:p>
        </p:txBody>
      </p:sp>
      <p:sp>
        <p:nvSpPr>
          <p:cNvPr id="4" name="Folienbildplatzhalter 3"/>
          <p:cNvSpPr>
            <a:spLocks noGrp="1" noRot="1" noChangeAspect="1"/>
          </p:cNvSpPr>
          <p:nvPr>
            <p:ph type="sldImg" idx="2"/>
          </p:nvPr>
        </p:nvSpPr>
        <p:spPr>
          <a:xfrm>
            <a:off x="2360613" y="1143000"/>
            <a:ext cx="2136775"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C3B68D-511B-4858-9FC3-EBD19B1CA0DE}" type="slidenum">
              <a:rPr lang="de-DE" smtClean="0"/>
              <a:t>‹Nr.›</a:t>
            </a:fld>
            <a:endParaRPr lang="de-DE"/>
          </a:p>
        </p:txBody>
      </p:sp>
    </p:spTree>
    <p:extLst>
      <p:ext uri="{BB962C8B-B14F-4D97-AF65-F5344CB8AC3E}">
        <p14:creationId xmlns:p14="http://schemas.microsoft.com/office/powerpoint/2010/main" val="39038696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Tx/>
              <a:buChar char="-"/>
            </a:pPr>
            <a:r>
              <a:rPr lang="de-DE" dirty="0"/>
              <a:t>Frankreich: </a:t>
            </a:r>
            <a:r>
              <a:rPr lang="de-DE" sz="1200" dirty="0"/>
              <a:t>http://www.def-bundesverband.de/home/artikel/news/lebensmittelverschwendung-im-handel-ein-blick-ueber-die-grenzen/?tx_news_pi1%5Bcontroller%5D=News&amp;tx_news_pi1%5Baction%5D=detail&amp;cHash=f157c487397c2a2ff25710a326beb68e</a:t>
            </a:r>
          </a:p>
          <a:p>
            <a:pPr marL="171450" indent="-171450">
              <a:buFontTx/>
              <a:buChar char="-"/>
            </a:pPr>
            <a:r>
              <a:rPr lang="de-DE" sz="1200" dirty="0"/>
              <a:t>Bild: https://www.minutenews.fr/wp-content/uploads/2016/11/1480144613-0ef06361f006df54315ea4f1a73e692a.jpg</a:t>
            </a:r>
          </a:p>
          <a:p>
            <a:pPr marL="171450" indent="-171450">
              <a:buFontTx/>
              <a:buChar char="-"/>
            </a:pPr>
            <a:r>
              <a:rPr lang="de-DE" sz="1200" dirty="0"/>
              <a:t>Klimaziele https://www.nachhaltigkeitsstrategie.de/fileadmin/Downloads/Publikationen/Strategie/Gut_zu_wissen/GZW_Umgang_Lebensmittel_2018_web.pdf</a:t>
            </a:r>
          </a:p>
          <a:p>
            <a:pPr marL="171450" indent="-171450">
              <a:buFontTx/>
              <a:buChar char="-"/>
            </a:pPr>
            <a:r>
              <a:rPr lang="de-DE" sz="1200" dirty="0"/>
              <a:t>Klimaziele: https://unric.org/de/17ziele/sdg-12/</a:t>
            </a:r>
          </a:p>
          <a:p>
            <a:pPr marL="171450" indent="-171450">
              <a:buFontTx/>
              <a:buChar char="-"/>
            </a:pPr>
            <a:endParaRPr lang="de-DE" dirty="0"/>
          </a:p>
        </p:txBody>
      </p:sp>
      <p:sp>
        <p:nvSpPr>
          <p:cNvPr id="4" name="Foliennummernplatzhalter 3"/>
          <p:cNvSpPr>
            <a:spLocks noGrp="1"/>
          </p:cNvSpPr>
          <p:nvPr>
            <p:ph type="sldNum" sz="quarter" idx="5"/>
          </p:nvPr>
        </p:nvSpPr>
        <p:spPr/>
        <p:txBody>
          <a:bodyPr/>
          <a:lstStyle/>
          <a:p>
            <a:fld id="{5EC3B68D-511B-4858-9FC3-EBD19B1CA0DE}" type="slidenum">
              <a:rPr lang="de-DE" smtClean="0"/>
              <a:t>1</a:t>
            </a:fld>
            <a:endParaRPr lang="de-DE"/>
          </a:p>
        </p:txBody>
      </p:sp>
    </p:spTree>
    <p:extLst>
      <p:ext uri="{BB962C8B-B14F-4D97-AF65-F5344CB8AC3E}">
        <p14:creationId xmlns:p14="http://schemas.microsoft.com/office/powerpoint/2010/main" val="36973480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https://toogoodtogo.de/de/business</a:t>
            </a:r>
          </a:p>
          <a:p>
            <a:r>
              <a:rPr lang="de-DE" dirty="0"/>
              <a:t>https://reset.org/kuenstliche-intelligenz-food-waste-12092019/ </a:t>
            </a:r>
          </a:p>
        </p:txBody>
      </p:sp>
      <p:sp>
        <p:nvSpPr>
          <p:cNvPr id="4" name="Foliennummernplatzhalter 3"/>
          <p:cNvSpPr>
            <a:spLocks noGrp="1"/>
          </p:cNvSpPr>
          <p:nvPr>
            <p:ph type="sldNum" sz="quarter" idx="5"/>
          </p:nvPr>
        </p:nvSpPr>
        <p:spPr/>
        <p:txBody>
          <a:bodyPr/>
          <a:lstStyle/>
          <a:p>
            <a:fld id="{5EC3B68D-511B-4858-9FC3-EBD19B1CA0DE}" type="slidenum">
              <a:rPr lang="de-DE" smtClean="0"/>
              <a:t>10</a:t>
            </a:fld>
            <a:endParaRPr lang="de-DE"/>
          </a:p>
        </p:txBody>
      </p:sp>
    </p:spTree>
    <p:extLst>
      <p:ext uri="{BB962C8B-B14F-4D97-AF65-F5344CB8AC3E}">
        <p14:creationId xmlns:p14="http://schemas.microsoft.com/office/powerpoint/2010/main" val="39935823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https://www.zugutfuerdietonne.de/unsere-aktivitaeten/der-bundespreis/2020/delicious-data-gmbh</a:t>
            </a:r>
          </a:p>
          <a:p>
            <a:r>
              <a:rPr lang="de-DE" dirty="0"/>
              <a:t>https://www.zugutfuerdietonne.de/unsere-aktivitaeten/aktion-restlos-geniessen</a:t>
            </a:r>
          </a:p>
          <a:p>
            <a:r>
              <a:rPr lang="de-DE" dirty="0"/>
              <a:t>https://www.wwf.de/themen-projekte/landwirtschaft/ernaehrung-konsum/lebensmittelverschwendung </a:t>
            </a:r>
          </a:p>
        </p:txBody>
      </p:sp>
      <p:sp>
        <p:nvSpPr>
          <p:cNvPr id="4" name="Foliennummernplatzhalter 3"/>
          <p:cNvSpPr>
            <a:spLocks noGrp="1"/>
          </p:cNvSpPr>
          <p:nvPr>
            <p:ph type="sldNum" sz="quarter" idx="5"/>
          </p:nvPr>
        </p:nvSpPr>
        <p:spPr/>
        <p:txBody>
          <a:bodyPr/>
          <a:lstStyle/>
          <a:p>
            <a:fld id="{5EC3B68D-511B-4858-9FC3-EBD19B1CA0DE}" type="slidenum">
              <a:rPr lang="de-DE" smtClean="0"/>
              <a:t>11</a:t>
            </a:fld>
            <a:endParaRPr lang="de-DE"/>
          </a:p>
        </p:txBody>
      </p:sp>
    </p:spTree>
    <p:extLst>
      <p:ext uri="{BB962C8B-B14F-4D97-AF65-F5344CB8AC3E}">
        <p14:creationId xmlns:p14="http://schemas.microsoft.com/office/powerpoint/2010/main" val="27398344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https://gastro-marktplatz.de/food-trends/nachhaltigkeit-lebensmittelverschwendung-in-der-gastronomie-vermeiden/ </a:t>
            </a:r>
          </a:p>
        </p:txBody>
      </p:sp>
      <p:sp>
        <p:nvSpPr>
          <p:cNvPr id="4" name="Foliennummernplatzhalter 3"/>
          <p:cNvSpPr>
            <a:spLocks noGrp="1"/>
          </p:cNvSpPr>
          <p:nvPr>
            <p:ph type="sldNum" sz="quarter" idx="5"/>
          </p:nvPr>
        </p:nvSpPr>
        <p:spPr/>
        <p:txBody>
          <a:bodyPr/>
          <a:lstStyle/>
          <a:p>
            <a:fld id="{5EC3B68D-511B-4858-9FC3-EBD19B1CA0DE}" type="slidenum">
              <a:rPr lang="de-DE" smtClean="0"/>
              <a:t>12</a:t>
            </a:fld>
            <a:endParaRPr lang="de-DE"/>
          </a:p>
        </p:txBody>
      </p:sp>
    </p:spTree>
    <p:extLst>
      <p:ext uri="{BB962C8B-B14F-4D97-AF65-F5344CB8AC3E}">
        <p14:creationId xmlns:p14="http://schemas.microsoft.com/office/powerpoint/2010/main" val="16708691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https://www.bmel.de/SharedDocs/Downloads/DE/Broschueren/zgfdT_Lehrkraefte_7-9.pdf?__blob=publicationFile&amp;v=7 </a:t>
            </a:r>
          </a:p>
          <a:p>
            <a:r>
              <a:rPr lang="de-DE" dirty="0"/>
              <a:t>http://www.allessparen.de/magazin/test-zu-gut-fur-die-tonne-app-fur-android/ </a:t>
            </a:r>
          </a:p>
          <a:p>
            <a:r>
              <a:rPr lang="de-DE" dirty="0"/>
              <a:t>https://www.sonnentor.com/de-at/onlineshop/gewuerze/pikante-mischungen/das-beste-fuer-reste-gewuerz-bio-packung </a:t>
            </a:r>
          </a:p>
        </p:txBody>
      </p:sp>
      <p:sp>
        <p:nvSpPr>
          <p:cNvPr id="4" name="Foliennummernplatzhalter 3"/>
          <p:cNvSpPr>
            <a:spLocks noGrp="1"/>
          </p:cNvSpPr>
          <p:nvPr>
            <p:ph type="sldNum" sz="quarter" idx="5"/>
          </p:nvPr>
        </p:nvSpPr>
        <p:spPr/>
        <p:txBody>
          <a:bodyPr/>
          <a:lstStyle/>
          <a:p>
            <a:fld id="{5EC3B68D-511B-4858-9FC3-EBD19B1CA0DE}" type="slidenum">
              <a:rPr lang="de-DE" smtClean="0"/>
              <a:t>13</a:t>
            </a:fld>
            <a:endParaRPr lang="de-DE"/>
          </a:p>
        </p:txBody>
      </p:sp>
    </p:spTree>
    <p:extLst>
      <p:ext uri="{BB962C8B-B14F-4D97-AF65-F5344CB8AC3E}">
        <p14:creationId xmlns:p14="http://schemas.microsoft.com/office/powerpoint/2010/main" val="15838606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https://www.verbraucherzentrale.nrw/wissen/lebensmittel/auswaehlen-zubereiten-aufbewahren/lebensmittel-erst-pruefen-nicht-voreilig-wegwerfen-51778 </a:t>
            </a:r>
          </a:p>
          <a:p>
            <a:r>
              <a:rPr lang="de-DE" dirty="0"/>
              <a:t>https://www.vzhh.de/themen/lebensmittel-ernaehrung/haltbarkeit-von-lebensmitteln/ist-das-noch-gut-muss-es-weg </a:t>
            </a:r>
          </a:p>
        </p:txBody>
      </p:sp>
      <p:sp>
        <p:nvSpPr>
          <p:cNvPr id="4" name="Foliennummernplatzhalter 3"/>
          <p:cNvSpPr>
            <a:spLocks noGrp="1"/>
          </p:cNvSpPr>
          <p:nvPr>
            <p:ph type="sldNum" sz="quarter" idx="5"/>
          </p:nvPr>
        </p:nvSpPr>
        <p:spPr/>
        <p:txBody>
          <a:bodyPr/>
          <a:lstStyle/>
          <a:p>
            <a:fld id="{5EC3B68D-511B-4858-9FC3-EBD19B1CA0DE}" type="slidenum">
              <a:rPr lang="de-DE" smtClean="0"/>
              <a:t>14</a:t>
            </a:fld>
            <a:endParaRPr lang="de-DE"/>
          </a:p>
        </p:txBody>
      </p:sp>
    </p:spTree>
    <p:extLst>
      <p:ext uri="{BB962C8B-B14F-4D97-AF65-F5344CB8AC3E}">
        <p14:creationId xmlns:p14="http://schemas.microsoft.com/office/powerpoint/2010/main" val="7155306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https://www.vzhh.de/themen/lebensmittel-ernaehrung/haltbarkeit-von-lebensmitteln/ist-das-noch-gut-muss-es-weg </a:t>
            </a:r>
          </a:p>
          <a:p>
            <a:r>
              <a:rPr lang="de-DE" dirty="0"/>
              <a:t>https://foodsharing.de/essenskoerbe/find </a:t>
            </a:r>
          </a:p>
        </p:txBody>
      </p:sp>
      <p:sp>
        <p:nvSpPr>
          <p:cNvPr id="4" name="Foliennummernplatzhalter 3"/>
          <p:cNvSpPr>
            <a:spLocks noGrp="1"/>
          </p:cNvSpPr>
          <p:nvPr>
            <p:ph type="sldNum" sz="quarter" idx="5"/>
          </p:nvPr>
        </p:nvSpPr>
        <p:spPr/>
        <p:txBody>
          <a:bodyPr/>
          <a:lstStyle/>
          <a:p>
            <a:fld id="{5EC3B68D-511B-4858-9FC3-EBD19B1CA0DE}" type="slidenum">
              <a:rPr lang="de-DE" smtClean="0"/>
              <a:t>15</a:t>
            </a:fld>
            <a:endParaRPr lang="de-DE"/>
          </a:p>
        </p:txBody>
      </p:sp>
    </p:spTree>
    <p:extLst>
      <p:ext uri="{BB962C8B-B14F-4D97-AF65-F5344CB8AC3E}">
        <p14:creationId xmlns:p14="http://schemas.microsoft.com/office/powerpoint/2010/main" val="20099200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Tx/>
              <a:buChar char="-"/>
            </a:pPr>
            <a:r>
              <a:rPr lang="de-DE" dirty="0"/>
              <a:t>https://www.zugutfuerdietonne.de/strategie</a:t>
            </a:r>
          </a:p>
          <a:p>
            <a:pPr marL="171450" indent="-171450">
              <a:buFontTx/>
              <a:buChar char="-"/>
            </a:pPr>
            <a:r>
              <a:rPr lang="de-DE" dirty="0"/>
              <a:t>https://www.tagesspiegel.de/wirtschaft/eu-normen-freiheit-fuer-die-krumme-gurke/1547026.html</a:t>
            </a:r>
          </a:p>
          <a:p>
            <a:pPr marL="171450" indent="-171450">
              <a:buFontTx/>
              <a:buChar char="-"/>
            </a:pPr>
            <a:r>
              <a:rPr lang="de-DE" dirty="0"/>
              <a:t>Bild: https://www.wwf.de/themen-projekte/landwirtschaft/ernaehrung-konsum/lebensmittelverschwendung</a:t>
            </a:r>
          </a:p>
        </p:txBody>
      </p:sp>
      <p:sp>
        <p:nvSpPr>
          <p:cNvPr id="4" name="Foliennummernplatzhalter 3"/>
          <p:cNvSpPr>
            <a:spLocks noGrp="1"/>
          </p:cNvSpPr>
          <p:nvPr>
            <p:ph type="sldNum" sz="quarter" idx="5"/>
          </p:nvPr>
        </p:nvSpPr>
        <p:spPr/>
        <p:txBody>
          <a:bodyPr/>
          <a:lstStyle/>
          <a:p>
            <a:fld id="{5EC3B68D-511B-4858-9FC3-EBD19B1CA0DE}" type="slidenum">
              <a:rPr lang="de-DE" smtClean="0"/>
              <a:t>2</a:t>
            </a:fld>
            <a:endParaRPr lang="de-DE"/>
          </a:p>
        </p:txBody>
      </p:sp>
    </p:spTree>
    <p:extLst>
      <p:ext uri="{BB962C8B-B14F-4D97-AF65-F5344CB8AC3E}">
        <p14:creationId xmlns:p14="http://schemas.microsoft.com/office/powerpoint/2010/main" val="16707406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https://www.wwf.de/fileadmin/fm-wwf/Publikationen-PDF/WWF-Bericht-Lebensmittelverschwendung-Halbierung-bis-2030.pdf S. 28</a:t>
            </a:r>
          </a:p>
        </p:txBody>
      </p:sp>
      <p:sp>
        <p:nvSpPr>
          <p:cNvPr id="4" name="Foliennummernplatzhalter 3"/>
          <p:cNvSpPr>
            <a:spLocks noGrp="1"/>
          </p:cNvSpPr>
          <p:nvPr>
            <p:ph type="sldNum" sz="quarter" idx="5"/>
          </p:nvPr>
        </p:nvSpPr>
        <p:spPr/>
        <p:txBody>
          <a:bodyPr/>
          <a:lstStyle/>
          <a:p>
            <a:fld id="{5EC3B68D-511B-4858-9FC3-EBD19B1CA0DE}" type="slidenum">
              <a:rPr lang="de-DE" smtClean="0"/>
              <a:t>3</a:t>
            </a:fld>
            <a:endParaRPr lang="de-DE"/>
          </a:p>
        </p:txBody>
      </p:sp>
    </p:spTree>
    <p:extLst>
      <p:ext uri="{BB962C8B-B14F-4D97-AF65-F5344CB8AC3E}">
        <p14:creationId xmlns:p14="http://schemas.microsoft.com/office/powerpoint/2010/main" val="6103455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https://www.georg-thalhammer.de/uber-uns</a:t>
            </a:r>
          </a:p>
          <a:p>
            <a:r>
              <a:rPr lang="de-DE" dirty="0"/>
              <a:t>http://www.obsthandel-gruber.de/Apfelchips</a:t>
            </a:r>
          </a:p>
          <a:p>
            <a:r>
              <a:rPr lang="de-DE" dirty="0"/>
              <a:t>https://www.ruebenretter.de/shop/retterbox/7/retterbox-gemuese-abo?c=5</a:t>
            </a:r>
          </a:p>
        </p:txBody>
      </p:sp>
      <p:sp>
        <p:nvSpPr>
          <p:cNvPr id="4" name="Foliennummernplatzhalter 3"/>
          <p:cNvSpPr>
            <a:spLocks noGrp="1"/>
          </p:cNvSpPr>
          <p:nvPr>
            <p:ph type="sldNum" sz="quarter" idx="5"/>
          </p:nvPr>
        </p:nvSpPr>
        <p:spPr/>
        <p:txBody>
          <a:bodyPr/>
          <a:lstStyle/>
          <a:p>
            <a:fld id="{5EC3B68D-511B-4858-9FC3-EBD19B1CA0DE}" type="slidenum">
              <a:rPr lang="de-DE" smtClean="0"/>
              <a:t>4</a:t>
            </a:fld>
            <a:endParaRPr lang="de-DE"/>
          </a:p>
        </p:txBody>
      </p:sp>
    </p:spTree>
    <p:extLst>
      <p:ext uri="{BB962C8B-B14F-4D97-AF65-F5344CB8AC3E}">
        <p14:creationId xmlns:p14="http://schemas.microsoft.com/office/powerpoint/2010/main" val="26645803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https://www.zugutfuerdietonne.de/blog/beispielhaft/lebensmittelverluste-schon-beim-erzeuger-stoppen</a:t>
            </a:r>
          </a:p>
          <a:p>
            <a:r>
              <a:rPr lang="de-DE" dirty="0"/>
              <a:t>https://www.zugutfuerdietonne.de/unsere-aktivitaeten/der-bundespreis/2020/gelbes-band-das-ernteprojekt</a:t>
            </a:r>
          </a:p>
          <a:p>
            <a:r>
              <a:rPr lang="de-DE" dirty="0"/>
              <a:t>https://www.esslinger-zeitung.de/media.media.6f6534e4-6c1b-4e04-b737-36e167c4b4c3.normalized.jpg</a:t>
            </a:r>
          </a:p>
          <a:p>
            <a:endParaRPr lang="de-DE" dirty="0"/>
          </a:p>
        </p:txBody>
      </p:sp>
      <p:sp>
        <p:nvSpPr>
          <p:cNvPr id="4" name="Foliennummernplatzhalter 3"/>
          <p:cNvSpPr>
            <a:spLocks noGrp="1"/>
          </p:cNvSpPr>
          <p:nvPr>
            <p:ph type="sldNum" sz="quarter" idx="5"/>
          </p:nvPr>
        </p:nvSpPr>
        <p:spPr/>
        <p:txBody>
          <a:bodyPr/>
          <a:lstStyle/>
          <a:p>
            <a:fld id="{5EC3B68D-511B-4858-9FC3-EBD19B1CA0DE}" type="slidenum">
              <a:rPr lang="de-DE" smtClean="0"/>
              <a:t>5</a:t>
            </a:fld>
            <a:endParaRPr lang="de-DE"/>
          </a:p>
        </p:txBody>
      </p:sp>
    </p:spTree>
    <p:extLst>
      <p:ext uri="{BB962C8B-B14F-4D97-AF65-F5344CB8AC3E}">
        <p14:creationId xmlns:p14="http://schemas.microsoft.com/office/powerpoint/2010/main" val="10941893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https://reset.org/open-food-network-auf-dem-digitalen-bauernmarkt-werden-lebensmittel-gehandelt-und-visionen-fuer-ein-gerechte-landwirtschaft/</a:t>
            </a:r>
          </a:p>
          <a:p>
            <a:r>
              <a:rPr lang="de-DE" dirty="0"/>
              <a:t>https://openfoodnetwork.de/map</a:t>
            </a:r>
          </a:p>
        </p:txBody>
      </p:sp>
      <p:sp>
        <p:nvSpPr>
          <p:cNvPr id="4" name="Foliennummernplatzhalter 3"/>
          <p:cNvSpPr>
            <a:spLocks noGrp="1"/>
          </p:cNvSpPr>
          <p:nvPr>
            <p:ph type="sldNum" sz="quarter" idx="5"/>
          </p:nvPr>
        </p:nvSpPr>
        <p:spPr/>
        <p:txBody>
          <a:bodyPr/>
          <a:lstStyle/>
          <a:p>
            <a:fld id="{5EC3B68D-511B-4858-9FC3-EBD19B1CA0DE}" type="slidenum">
              <a:rPr lang="de-DE" smtClean="0"/>
              <a:t>6</a:t>
            </a:fld>
            <a:endParaRPr lang="de-DE"/>
          </a:p>
        </p:txBody>
      </p:sp>
    </p:spTree>
    <p:extLst>
      <p:ext uri="{BB962C8B-B14F-4D97-AF65-F5344CB8AC3E}">
        <p14:creationId xmlns:p14="http://schemas.microsoft.com/office/powerpoint/2010/main" val="21429590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https://unternehmen.lidl.de/verantwortung/csr-news/2022/220311_einfuehrung-rettertuete</a:t>
            </a:r>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https://reset.org/freshanalytics-ein-digitales-dynamisches-haltbarkeitsdatum-fuer-weniger-lebensmittelverschwendu/</a:t>
            </a:r>
          </a:p>
          <a:p>
            <a:endParaRPr lang="de-DE" dirty="0"/>
          </a:p>
          <a:p>
            <a:endParaRPr lang="de-DE" dirty="0"/>
          </a:p>
        </p:txBody>
      </p:sp>
      <p:sp>
        <p:nvSpPr>
          <p:cNvPr id="4" name="Foliennummernplatzhalter 3"/>
          <p:cNvSpPr>
            <a:spLocks noGrp="1"/>
          </p:cNvSpPr>
          <p:nvPr>
            <p:ph type="sldNum" sz="quarter" idx="5"/>
          </p:nvPr>
        </p:nvSpPr>
        <p:spPr/>
        <p:txBody>
          <a:bodyPr/>
          <a:lstStyle/>
          <a:p>
            <a:fld id="{5EC3B68D-511B-4858-9FC3-EBD19B1CA0DE}" type="slidenum">
              <a:rPr lang="de-DE" smtClean="0"/>
              <a:t>7</a:t>
            </a:fld>
            <a:endParaRPr lang="de-DE"/>
          </a:p>
        </p:txBody>
      </p:sp>
    </p:spTree>
    <p:extLst>
      <p:ext uri="{BB962C8B-B14F-4D97-AF65-F5344CB8AC3E}">
        <p14:creationId xmlns:p14="http://schemas.microsoft.com/office/powerpoint/2010/main" val="28345673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https://www.oekoring.com/nachhaltigkeit/einzigartig/</a:t>
            </a:r>
          </a:p>
          <a:p>
            <a:r>
              <a:rPr lang="de-DE" dirty="0"/>
              <a:t>https://www.tagesschau.de/wirtschaft/unternehmen/handelsketten-lebensmittel-umweltbundesamt-101.html </a:t>
            </a:r>
          </a:p>
        </p:txBody>
      </p:sp>
      <p:sp>
        <p:nvSpPr>
          <p:cNvPr id="4" name="Foliennummernplatzhalter 3"/>
          <p:cNvSpPr>
            <a:spLocks noGrp="1"/>
          </p:cNvSpPr>
          <p:nvPr>
            <p:ph type="sldNum" sz="quarter" idx="5"/>
          </p:nvPr>
        </p:nvSpPr>
        <p:spPr/>
        <p:txBody>
          <a:bodyPr/>
          <a:lstStyle/>
          <a:p>
            <a:fld id="{5EC3B68D-511B-4858-9FC3-EBD19B1CA0DE}" type="slidenum">
              <a:rPr lang="de-DE" smtClean="0"/>
              <a:t>8</a:t>
            </a:fld>
            <a:endParaRPr lang="de-DE"/>
          </a:p>
        </p:txBody>
      </p:sp>
    </p:spTree>
    <p:extLst>
      <p:ext uri="{BB962C8B-B14F-4D97-AF65-F5344CB8AC3E}">
        <p14:creationId xmlns:p14="http://schemas.microsoft.com/office/powerpoint/2010/main" val="35443969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https://www.tafel.de/</a:t>
            </a:r>
          </a:p>
          <a:p>
            <a:r>
              <a:rPr lang="de-DE" dirty="0"/>
              <a:t>https://foodsharing.de/?page=dashboard</a:t>
            </a:r>
          </a:p>
        </p:txBody>
      </p:sp>
      <p:sp>
        <p:nvSpPr>
          <p:cNvPr id="4" name="Foliennummernplatzhalter 3"/>
          <p:cNvSpPr>
            <a:spLocks noGrp="1"/>
          </p:cNvSpPr>
          <p:nvPr>
            <p:ph type="sldNum" sz="quarter" idx="5"/>
          </p:nvPr>
        </p:nvSpPr>
        <p:spPr/>
        <p:txBody>
          <a:bodyPr/>
          <a:lstStyle/>
          <a:p>
            <a:fld id="{5EC3B68D-511B-4858-9FC3-EBD19B1CA0DE}" type="slidenum">
              <a:rPr lang="de-DE" smtClean="0"/>
              <a:t>9</a:t>
            </a:fld>
            <a:endParaRPr lang="de-DE"/>
          </a:p>
        </p:txBody>
      </p:sp>
    </p:spTree>
    <p:extLst>
      <p:ext uri="{BB962C8B-B14F-4D97-AF65-F5344CB8AC3E}">
        <p14:creationId xmlns:p14="http://schemas.microsoft.com/office/powerpoint/2010/main" val="25378481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de-DE"/>
              <a:t>Mastertitelformat bearbeiten</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e-DE"/>
              <a:t>Master-Untertitelformat bearbeiten</a:t>
            </a:r>
            <a:endParaRPr lang="en-US" dirty="0"/>
          </a:p>
        </p:txBody>
      </p:sp>
      <p:sp>
        <p:nvSpPr>
          <p:cNvPr id="4" name="Date Placeholder 3"/>
          <p:cNvSpPr>
            <a:spLocks noGrp="1"/>
          </p:cNvSpPr>
          <p:nvPr>
            <p:ph type="dt" sz="half" idx="10"/>
          </p:nvPr>
        </p:nvSpPr>
        <p:spPr/>
        <p:txBody>
          <a:bodyPr/>
          <a:lstStyle/>
          <a:p>
            <a:fld id="{68DEA38B-9DFB-49D7-9D09-850B81487AED}" type="datetimeFigureOut">
              <a:rPr lang="de-DE" smtClean="0"/>
              <a:t>28.03.2022</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8EDE8518-BE54-4101-912E-2A7739277D4F}" type="slidenum">
              <a:rPr lang="de-DE" smtClean="0"/>
              <a:t>‹Nr.›</a:t>
            </a:fld>
            <a:endParaRPr lang="de-DE"/>
          </a:p>
        </p:txBody>
      </p:sp>
    </p:spTree>
    <p:extLst>
      <p:ext uri="{BB962C8B-B14F-4D97-AF65-F5344CB8AC3E}">
        <p14:creationId xmlns:p14="http://schemas.microsoft.com/office/powerpoint/2010/main" val="29633399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Vertical Text Placehold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68DEA38B-9DFB-49D7-9D09-850B81487AED}" type="datetimeFigureOut">
              <a:rPr lang="de-DE" smtClean="0"/>
              <a:t>28.03.2022</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8EDE8518-BE54-4101-912E-2A7739277D4F}" type="slidenum">
              <a:rPr lang="de-DE" smtClean="0"/>
              <a:t>‹Nr.›</a:t>
            </a:fld>
            <a:endParaRPr lang="de-DE"/>
          </a:p>
        </p:txBody>
      </p:sp>
    </p:spTree>
    <p:extLst>
      <p:ext uri="{BB962C8B-B14F-4D97-AF65-F5344CB8AC3E}">
        <p14:creationId xmlns:p14="http://schemas.microsoft.com/office/powerpoint/2010/main" val="17014515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de-DE"/>
              <a:t>Mastertitelformat bearbeiten</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68DEA38B-9DFB-49D7-9D09-850B81487AED}" type="datetimeFigureOut">
              <a:rPr lang="de-DE" smtClean="0"/>
              <a:t>28.03.2022</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8EDE8518-BE54-4101-912E-2A7739277D4F}" type="slidenum">
              <a:rPr lang="de-DE" smtClean="0"/>
              <a:t>‹Nr.›</a:t>
            </a:fld>
            <a:endParaRPr lang="de-DE"/>
          </a:p>
        </p:txBody>
      </p:sp>
    </p:spTree>
    <p:extLst>
      <p:ext uri="{BB962C8B-B14F-4D97-AF65-F5344CB8AC3E}">
        <p14:creationId xmlns:p14="http://schemas.microsoft.com/office/powerpoint/2010/main" val="5576623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68DEA38B-9DFB-49D7-9D09-850B81487AED}" type="datetimeFigureOut">
              <a:rPr lang="de-DE" smtClean="0"/>
              <a:t>28.03.2022</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8EDE8518-BE54-4101-912E-2A7739277D4F}" type="slidenum">
              <a:rPr lang="de-DE" smtClean="0"/>
              <a:t>‹Nr.›</a:t>
            </a:fld>
            <a:endParaRPr lang="de-DE"/>
          </a:p>
        </p:txBody>
      </p:sp>
    </p:spTree>
    <p:extLst>
      <p:ext uri="{BB962C8B-B14F-4D97-AF65-F5344CB8AC3E}">
        <p14:creationId xmlns:p14="http://schemas.microsoft.com/office/powerpoint/2010/main" val="41229373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de-DE"/>
              <a:t>Mastertitelformat bearbeiten</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68DEA38B-9DFB-49D7-9D09-850B81487AED}" type="datetimeFigureOut">
              <a:rPr lang="de-DE" smtClean="0"/>
              <a:t>28.03.2022</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8EDE8518-BE54-4101-912E-2A7739277D4F}" type="slidenum">
              <a:rPr lang="de-DE" smtClean="0"/>
              <a:t>‹Nr.›</a:t>
            </a:fld>
            <a:endParaRPr lang="de-DE"/>
          </a:p>
        </p:txBody>
      </p:sp>
    </p:spTree>
    <p:extLst>
      <p:ext uri="{BB962C8B-B14F-4D97-AF65-F5344CB8AC3E}">
        <p14:creationId xmlns:p14="http://schemas.microsoft.com/office/powerpoint/2010/main" val="3598320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68DEA38B-9DFB-49D7-9D09-850B81487AED}" type="datetimeFigureOut">
              <a:rPr lang="de-DE" smtClean="0"/>
              <a:t>28.03.2022</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8EDE8518-BE54-4101-912E-2A7739277D4F}" type="slidenum">
              <a:rPr lang="de-DE" smtClean="0"/>
              <a:t>‹Nr.›</a:t>
            </a:fld>
            <a:endParaRPr lang="de-DE"/>
          </a:p>
        </p:txBody>
      </p:sp>
    </p:spTree>
    <p:extLst>
      <p:ext uri="{BB962C8B-B14F-4D97-AF65-F5344CB8AC3E}">
        <p14:creationId xmlns:p14="http://schemas.microsoft.com/office/powerpoint/2010/main" val="8481965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de-DE"/>
              <a:t>Mastertitelformat bearbeiten</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a:t>Mastertextformat bearbeiten</a:t>
            </a:r>
          </a:p>
        </p:txBody>
      </p:sp>
      <p:sp>
        <p:nvSpPr>
          <p:cNvPr id="4" name="Content Placeholder 3"/>
          <p:cNvSpPr>
            <a:spLocks noGrp="1"/>
          </p:cNvSpPr>
          <p:nvPr>
            <p:ph sz="half" idx="2"/>
          </p:nvPr>
        </p:nvSpPr>
        <p:spPr>
          <a:xfrm>
            <a:off x="472381" y="3618442"/>
            <a:ext cx="2901255" cy="5322183"/>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a:t>Mastertextformat bearbeiten</a:t>
            </a:r>
          </a:p>
        </p:txBody>
      </p:sp>
      <p:sp>
        <p:nvSpPr>
          <p:cNvPr id="6" name="Content Placeholder 5"/>
          <p:cNvSpPr>
            <a:spLocks noGrp="1"/>
          </p:cNvSpPr>
          <p:nvPr>
            <p:ph sz="quarter" idx="4"/>
          </p:nvPr>
        </p:nvSpPr>
        <p:spPr>
          <a:xfrm>
            <a:off x="3471863" y="3618442"/>
            <a:ext cx="2915543" cy="5322183"/>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68DEA38B-9DFB-49D7-9D09-850B81487AED}" type="datetimeFigureOut">
              <a:rPr lang="de-DE" smtClean="0"/>
              <a:t>28.03.2022</a:t>
            </a:fld>
            <a:endParaRPr lang="de-DE"/>
          </a:p>
        </p:txBody>
      </p:sp>
      <p:sp>
        <p:nvSpPr>
          <p:cNvPr id="8" name="Footer Placeholder 7"/>
          <p:cNvSpPr>
            <a:spLocks noGrp="1"/>
          </p:cNvSpPr>
          <p:nvPr>
            <p:ph type="ftr" sz="quarter" idx="11"/>
          </p:nvPr>
        </p:nvSpPr>
        <p:spPr/>
        <p:txBody>
          <a:bodyPr/>
          <a:lstStyle/>
          <a:p>
            <a:endParaRPr lang="de-DE"/>
          </a:p>
        </p:txBody>
      </p:sp>
      <p:sp>
        <p:nvSpPr>
          <p:cNvPr id="9" name="Slide Number Placeholder 8"/>
          <p:cNvSpPr>
            <a:spLocks noGrp="1"/>
          </p:cNvSpPr>
          <p:nvPr>
            <p:ph type="sldNum" sz="quarter" idx="12"/>
          </p:nvPr>
        </p:nvSpPr>
        <p:spPr/>
        <p:txBody>
          <a:bodyPr/>
          <a:lstStyle/>
          <a:p>
            <a:fld id="{8EDE8518-BE54-4101-912E-2A7739277D4F}" type="slidenum">
              <a:rPr lang="de-DE" smtClean="0"/>
              <a:t>‹Nr.›</a:t>
            </a:fld>
            <a:endParaRPr lang="de-DE"/>
          </a:p>
        </p:txBody>
      </p:sp>
    </p:spTree>
    <p:extLst>
      <p:ext uri="{BB962C8B-B14F-4D97-AF65-F5344CB8AC3E}">
        <p14:creationId xmlns:p14="http://schemas.microsoft.com/office/powerpoint/2010/main" val="6226973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Date Placeholder 2"/>
          <p:cNvSpPr>
            <a:spLocks noGrp="1"/>
          </p:cNvSpPr>
          <p:nvPr>
            <p:ph type="dt" sz="half" idx="10"/>
          </p:nvPr>
        </p:nvSpPr>
        <p:spPr/>
        <p:txBody>
          <a:bodyPr/>
          <a:lstStyle/>
          <a:p>
            <a:fld id="{68DEA38B-9DFB-49D7-9D09-850B81487AED}" type="datetimeFigureOut">
              <a:rPr lang="de-DE" smtClean="0"/>
              <a:t>28.03.2022</a:t>
            </a:fld>
            <a:endParaRPr lang="de-DE"/>
          </a:p>
        </p:txBody>
      </p:sp>
      <p:sp>
        <p:nvSpPr>
          <p:cNvPr id="4" name="Footer Placeholder 3"/>
          <p:cNvSpPr>
            <a:spLocks noGrp="1"/>
          </p:cNvSpPr>
          <p:nvPr>
            <p:ph type="ftr" sz="quarter" idx="11"/>
          </p:nvPr>
        </p:nvSpPr>
        <p:spPr/>
        <p:txBody>
          <a:bodyPr/>
          <a:lstStyle/>
          <a:p>
            <a:endParaRPr lang="de-DE"/>
          </a:p>
        </p:txBody>
      </p:sp>
      <p:sp>
        <p:nvSpPr>
          <p:cNvPr id="5" name="Slide Number Placeholder 4"/>
          <p:cNvSpPr>
            <a:spLocks noGrp="1"/>
          </p:cNvSpPr>
          <p:nvPr>
            <p:ph type="sldNum" sz="quarter" idx="12"/>
          </p:nvPr>
        </p:nvSpPr>
        <p:spPr/>
        <p:txBody>
          <a:bodyPr/>
          <a:lstStyle/>
          <a:p>
            <a:fld id="{8EDE8518-BE54-4101-912E-2A7739277D4F}" type="slidenum">
              <a:rPr lang="de-DE" smtClean="0"/>
              <a:t>‹Nr.›</a:t>
            </a:fld>
            <a:endParaRPr lang="de-DE"/>
          </a:p>
        </p:txBody>
      </p:sp>
    </p:spTree>
    <p:extLst>
      <p:ext uri="{BB962C8B-B14F-4D97-AF65-F5344CB8AC3E}">
        <p14:creationId xmlns:p14="http://schemas.microsoft.com/office/powerpoint/2010/main" val="428568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DEA38B-9DFB-49D7-9D09-850B81487AED}" type="datetimeFigureOut">
              <a:rPr lang="de-DE" smtClean="0"/>
              <a:t>28.03.2022</a:t>
            </a:fld>
            <a:endParaRPr lang="de-DE"/>
          </a:p>
        </p:txBody>
      </p:sp>
      <p:sp>
        <p:nvSpPr>
          <p:cNvPr id="3" name="Footer Placeholder 2"/>
          <p:cNvSpPr>
            <a:spLocks noGrp="1"/>
          </p:cNvSpPr>
          <p:nvPr>
            <p:ph type="ftr" sz="quarter" idx="11"/>
          </p:nvPr>
        </p:nvSpPr>
        <p:spPr/>
        <p:txBody>
          <a:bodyPr/>
          <a:lstStyle/>
          <a:p>
            <a:endParaRPr lang="de-DE"/>
          </a:p>
        </p:txBody>
      </p:sp>
      <p:sp>
        <p:nvSpPr>
          <p:cNvPr id="4" name="Slide Number Placeholder 3"/>
          <p:cNvSpPr>
            <a:spLocks noGrp="1"/>
          </p:cNvSpPr>
          <p:nvPr>
            <p:ph type="sldNum" sz="quarter" idx="12"/>
          </p:nvPr>
        </p:nvSpPr>
        <p:spPr/>
        <p:txBody>
          <a:bodyPr/>
          <a:lstStyle/>
          <a:p>
            <a:fld id="{8EDE8518-BE54-4101-912E-2A7739277D4F}" type="slidenum">
              <a:rPr lang="de-DE" smtClean="0"/>
              <a:t>‹Nr.›</a:t>
            </a:fld>
            <a:endParaRPr lang="de-DE"/>
          </a:p>
        </p:txBody>
      </p:sp>
    </p:spTree>
    <p:extLst>
      <p:ext uri="{BB962C8B-B14F-4D97-AF65-F5344CB8AC3E}">
        <p14:creationId xmlns:p14="http://schemas.microsoft.com/office/powerpoint/2010/main" val="36454005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de-DE"/>
              <a:t>Mastertitelformat bearbeiten</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de-DE"/>
              <a:t>Mastertextformat bearbeiten</a:t>
            </a:r>
          </a:p>
        </p:txBody>
      </p:sp>
      <p:sp>
        <p:nvSpPr>
          <p:cNvPr id="5" name="Date Placeholder 4"/>
          <p:cNvSpPr>
            <a:spLocks noGrp="1"/>
          </p:cNvSpPr>
          <p:nvPr>
            <p:ph type="dt" sz="half" idx="10"/>
          </p:nvPr>
        </p:nvSpPr>
        <p:spPr/>
        <p:txBody>
          <a:bodyPr/>
          <a:lstStyle/>
          <a:p>
            <a:fld id="{68DEA38B-9DFB-49D7-9D09-850B81487AED}" type="datetimeFigureOut">
              <a:rPr lang="de-DE" smtClean="0"/>
              <a:t>28.03.2022</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8EDE8518-BE54-4101-912E-2A7739277D4F}" type="slidenum">
              <a:rPr lang="de-DE" smtClean="0"/>
              <a:t>‹Nr.›</a:t>
            </a:fld>
            <a:endParaRPr lang="de-DE"/>
          </a:p>
        </p:txBody>
      </p:sp>
    </p:spTree>
    <p:extLst>
      <p:ext uri="{BB962C8B-B14F-4D97-AF65-F5344CB8AC3E}">
        <p14:creationId xmlns:p14="http://schemas.microsoft.com/office/powerpoint/2010/main" val="40470816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de-DE"/>
              <a:t>Mastertitelformat bearbeiten</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de-DE"/>
              <a:t>Bild durch Klicken auf Symbol hinzufügen</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de-DE"/>
              <a:t>Mastertextformat bearbeiten</a:t>
            </a:r>
          </a:p>
        </p:txBody>
      </p:sp>
      <p:sp>
        <p:nvSpPr>
          <p:cNvPr id="5" name="Date Placeholder 4"/>
          <p:cNvSpPr>
            <a:spLocks noGrp="1"/>
          </p:cNvSpPr>
          <p:nvPr>
            <p:ph type="dt" sz="half" idx="10"/>
          </p:nvPr>
        </p:nvSpPr>
        <p:spPr/>
        <p:txBody>
          <a:bodyPr/>
          <a:lstStyle/>
          <a:p>
            <a:fld id="{68DEA38B-9DFB-49D7-9D09-850B81487AED}" type="datetimeFigureOut">
              <a:rPr lang="de-DE" smtClean="0"/>
              <a:t>28.03.2022</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8EDE8518-BE54-4101-912E-2A7739277D4F}" type="slidenum">
              <a:rPr lang="de-DE" smtClean="0"/>
              <a:t>‹Nr.›</a:t>
            </a:fld>
            <a:endParaRPr lang="de-DE"/>
          </a:p>
        </p:txBody>
      </p:sp>
    </p:spTree>
    <p:extLst>
      <p:ext uri="{BB962C8B-B14F-4D97-AF65-F5344CB8AC3E}">
        <p14:creationId xmlns:p14="http://schemas.microsoft.com/office/powerpoint/2010/main" val="31333490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de-DE"/>
              <a:t>Mastertitelformat bearbeiten</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68DEA38B-9DFB-49D7-9D09-850B81487AED}" type="datetimeFigureOut">
              <a:rPr lang="de-DE" smtClean="0"/>
              <a:t>28.03.2022</a:t>
            </a:fld>
            <a:endParaRPr lang="de-DE"/>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de-DE"/>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8EDE8518-BE54-4101-912E-2A7739277D4F}" type="slidenum">
              <a:rPr lang="de-DE" smtClean="0"/>
              <a:t>‹Nr.›</a:t>
            </a:fld>
            <a:endParaRPr lang="de-DE"/>
          </a:p>
        </p:txBody>
      </p:sp>
    </p:spTree>
    <p:extLst>
      <p:ext uri="{BB962C8B-B14F-4D97-AF65-F5344CB8AC3E}">
        <p14:creationId xmlns:p14="http://schemas.microsoft.com/office/powerpoint/2010/main" val="36199324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svg"/><Relationship Id="rId9" Type="http://schemas.openxmlformats.org/officeDocument/2006/relationships/image" Target="../media/image7.jpg"/></Relationships>
</file>

<file path=ppt/slides/_rels/slide10.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35.svg"/><Relationship Id="rId4" Type="http://schemas.openxmlformats.org/officeDocument/2006/relationships/image" Target="../media/image34.png"/></Relationships>
</file>

<file path=ppt/slides/_rels/slide11.xml.rels><?xml version="1.0" encoding="UTF-8" standalone="yes"?>
<Relationships xmlns="http://schemas.openxmlformats.org/package/2006/relationships"><Relationship Id="rId8" Type="http://schemas.openxmlformats.org/officeDocument/2006/relationships/image" Target="../media/image42.jpg"/><Relationship Id="rId3" Type="http://schemas.openxmlformats.org/officeDocument/2006/relationships/image" Target="../media/image39.png"/><Relationship Id="rId7" Type="http://schemas.openxmlformats.org/officeDocument/2006/relationships/image" Target="../media/image41.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40.png"/><Relationship Id="rId9" Type="http://schemas.openxmlformats.org/officeDocument/2006/relationships/image" Target="../media/image43.png"/></Relationships>
</file>

<file path=ppt/slides/_rels/slide1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44.png"/><Relationship Id="rId4" Type="http://schemas.openxmlformats.org/officeDocument/2006/relationships/image" Target="../media/image35.svg"/></Relationships>
</file>

<file path=ppt/slides/_rels/slide13.xml.rels><?xml version="1.0" encoding="UTF-8" standalone="yes"?>
<Relationships xmlns="http://schemas.openxmlformats.org/package/2006/relationships"><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svg"/></Relationships>
</file>

<file path=ppt/slides/_rels/slide1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51.jpg"/><Relationship Id="rId5" Type="http://schemas.openxmlformats.org/officeDocument/2006/relationships/image" Target="../media/image50.png"/><Relationship Id="rId4" Type="http://schemas.openxmlformats.org/officeDocument/2006/relationships/image" Target="../media/image46.svg"/></Relationships>
</file>

<file path=ppt/slides/_rels/slide1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52.png"/><Relationship Id="rId5" Type="http://schemas.openxmlformats.org/officeDocument/2006/relationships/image" Target="../media/image28.png"/><Relationship Id="rId4" Type="http://schemas.openxmlformats.org/officeDocument/2006/relationships/image" Target="../media/image46.sv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image" Target="../media/image9.sv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2.svg"/></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8.jpg"/><Relationship Id="rId5" Type="http://schemas.openxmlformats.org/officeDocument/2006/relationships/image" Target="../media/image17.png"/><Relationship Id="rId4" Type="http://schemas.openxmlformats.org/officeDocument/2006/relationships/image" Target="../media/image14.sv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4.sv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svg"/></Relationships>
</file>

<file path=ppt/slides/_rels/slide8.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4.png"/><Relationship Id="rId7"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1.sv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0.png"/><Relationship Id="rId7"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1.svg"/><Relationship Id="rId9"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79DC0DE9-BA6B-4F18-A5B8-9AC99BE27DB6}"/>
              </a:ext>
            </a:extLst>
          </p:cNvPr>
          <p:cNvSpPr txBox="1"/>
          <p:nvPr/>
        </p:nvSpPr>
        <p:spPr>
          <a:xfrm>
            <a:off x="318539" y="237762"/>
            <a:ext cx="3246700" cy="3970318"/>
          </a:xfrm>
          <a:prstGeom prst="rect">
            <a:avLst/>
          </a:prstGeom>
          <a:noFill/>
        </p:spPr>
        <p:txBody>
          <a:bodyPr wrap="square" rtlCol="0">
            <a:spAutoFit/>
          </a:bodyPr>
          <a:lstStyle/>
          <a:p>
            <a:endParaRPr lang="de-DE" sz="1200" b="1" dirty="0"/>
          </a:p>
          <a:p>
            <a:pPr algn="ctr"/>
            <a:r>
              <a:rPr lang="de-DE" sz="2400" b="1" dirty="0">
                <a:latin typeface="A Hundred Miles" panose="02000000000000000000" pitchFamily="2" charset="0"/>
              </a:rPr>
              <a:t>Gesetze gegen Lebensmittelverschwendung</a:t>
            </a:r>
            <a:endParaRPr lang="de-DE" sz="1200" b="1" dirty="0">
              <a:latin typeface="A Hundred Miles" panose="02000000000000000000" pitchFamily="2" charset="0"/>
            </a:endParaRPr>
          </a:p>
          <a:p>
            <a:endParaRPr lang="de-DE" sz="1200" dirty="0"/>
          </a:p>
          <a:p>
            <a:r>
              <a:rPr lang="de-DE" sz="1200" dirty="0"/>
              <a:t>wie z.B. das „Loi </a:t>
            </a:r>
            <a:r>
              <a:rPr lang="de-DE" sz="1200" dirty="0" err="1"/>
              <a:t>Garot</a:t>
            </a:r>
            <a:r>
              <a:rPr lang="de-DE" sz="1200" dirty="0"/>
              <a:t>“ in Frankreich</a:t>
            </a:r>
            <a:br>
              <a:rPr lang="de-DE" sz="1200" dirty="0"/>
            </a:br>
            <a:r>
              <a:rPr lang="de-DE" sz="1200" dirty="0">
                <a:latin typeface="Abadi Extra Light" panose="020B0204020104020204" pitchFamily="34" charset="0"/>
              </a:rPr>
              <a:t>In Frankreich wurde Anfang 2016 ein Gesetz verab­schiedet, das größeren Supermärkten (ab 400 qm) untersagt, unverkaufte, aber genießbare Lebensmittel in den Müll zu werfen. Stattdessen sollen diese Lebensmittel ge­spendet, zu Tiernahrung verarbeitet oder kompos­tiert bzw. zur Energiegewinnung verwendet werden. Größere Supermärkte müssen seitdem eine feste Vereinbarung über Lebensmittelspenden mit einer karitativen Organisation treffen.</a:t>
            </a:r>
          </a:p>
          <a:p>
            <a:r>
              <a:rPr lang="de-DE" sz="1200" dirty="0">
                <a:latin typeface="Abadi Extra Light" panose="020B0204020104020204" pitchFamily="34" charset="0"/>
              </a:rPr>
              <a:t>Zudem investiert Frankreich auch in Informationskampagnen gegen Lebensmittelverschwendung in Schulen, um frühzeitig für dieses Thema zu sensibilisieren. </a:t>
            </a:r>
          </a:p>
        </p:txBody>
      </p:sp>
      <p:pic>
        <p:nvPicPr>
          <p:cNvPr id="6" name="Grafik 5" descr="Gericht mit einfarbiger Füllung">
            <a:extLst>
              <a:ext uri="{FF2B5EF4-FFF2-40B4-BE49-F238E27FC236}">
                <a16:creationId xmlns:a16="http://schemas.microsoft.com/office/drawing/2014/main" id="{45A261A8-1748-4900-9462-1A220E17755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837810" y="325430"/>
            <a:ext cx="528577" cy="528577"/>
          </a:xfrm>
          <a:prstGeom prst="rect">
            <a:avLst/>
          </a:prstGeom>
        </p:spPr>
      </p:pic>
      <p:pic>
        <p:nvPicPr>
          <p:cNvPr id="12" name="Grafik 11">
            <a:extLst>
              <a:ext uri="{FF2B5EF4-FFF2-40B4-BE49-F238E27FC236}">
                <a16:creationId xmlns:a16="http://schemas.microsoft.com/office/drawing/2014/main" id="{C7D44AED-9958-4B18-A4DC-6563D1131BA0}"/>
              </a:ext>
            </a:extLst>
          </p:cNvPr>
          <p:cNvPicPr>
            <a:picLocks noChangeAspect="1"/>
          </p:cNvPicPr>
          <p:nvPr/>
        </p:nvPicPr>
        <p:blipFill>
          <a:blip r:embed="rId5"/>
          <a:stretch>
            <a:fillRect/>
          </a:stretch>
        </p:blipFill>
        <p:spPr>
          <a:xfrm>
            <a:off x="2715565" y="4358640"/>
            <a:ext cx="883253" cy="767416"/>
          </a:xfrm>
          <a:prstGeom prst="rect">
            <a:avLst/>
          </a:prstGeom>
        </p:spPr>
      </p:pic>
      <p:sp>
        <p:nvSpPr>
          <p:cNvPr id="10" name="Textfeld 9">
            <a:extLst>
              <a:ext uri="{FF2B5EF4-FFF2-40B4-BE49-F238E27FC236}">
                <a16:creationId xmlns:a16="http://schemas.microsoft.com/office/drawing/2014/main" id="{F350C8C6-04F5-4F55-8859-99CD900FE71A}"/>
              </a:ext>
            </a:extLst>
          </p:cNvPr>
          <p:cNvSpPr txBox="1"/>
          <p:nvPr/>
        </p:nvSpPr>
        <p:spPr>
          <a:xfrm>
            <a:off x="318539" y="4742348"/>
            <a:ext cx="3246700" cy="3046988"/>
          </a:xfrm>
          <a:prstGeom prst="rect">
            <a:avLst/>
          </a:prstGeom>
          <a:noFill/>
        </p:spPr>
        <p:txBody>
          <a:bodyPr wrap="square" rtlCol="0">
            <a:spAutoFit/>
          </a:bodyPr>
          <a:lstStyle/>
          <a:p>
            <a:endParaRPr lang="de-DE" sz="1200" b="1" dirty="0"/>
          </a:p>
          <a:p>
            <a:pPr algn="ctr"/>
            <a:r>
              <a:rPr lang="de-DE" sz="2400" b="1" dirty="0">
                <a:latin typeface="A Hundred Miles" panose="02000000000000000000" pitchFamily="2" charset="0"/>
              </a:rPr>
              <a:t>Internationale Ziele setzen</a:t>
            </a:r>
            <a:endParaRPr lang="de-DE" sz="1200" b="1" dirty="0">
              <a:latin typeface="A Hundred Miles" panose="02000000000000000000" pitchFamily="2" charset="0"/>
            </a:endParaRPr>
          </a:p>
          <a:p>
            <a:br>
              <a:rPr lang="de-DE" sz="1200" dirty="0"/>
            </a:br>
            <a:r>
              <a:rPr lang="de-DE" sz="1200" dirty="0">
                <a:latin typeface="Abadi Extra Light" panose="020B0204020104020204" pitchFamily="34" charset="0"/>
              </a:rPr>
              <a:t>Beim Gipfeltreffen der Vereinten Nationen zur Verabschiedung der „Agenda 2030 für nachhaltige</a:t>
            </a:r>
            <a:br>
              <a:rPr lang="de-DE" sz="1200" dirty="0">
                <a:latin typeface="Abadi Extra Light" panose="020B0204020104020204" pitchFamily="34" charset="0"/>
              </a:rPr>
            </a:br>
            <a:r>
              <a:rPr lang="de-DE" sz="1200" dirty="0">
                <a:latin typeface="Abadi Extra Light" panose="020B0204020104020204" pitchFamily="34" charset="0"/>
              </a:rPr>
              <a:t>Entwicklung“ in New York haben im September 2015 193 Staats- und Regierungschefs der UN-</a:t>
            </a:r>
            <a:br>
              <a:rPr lang="de-DE" sz="1200" dirty="0">
                <a:latin typeface="Abadi Extra Light" panose="020B0204020104020204" pitchFamily="34" charset="0"/>
              </a:rPr>
            </a:br>
            <a:r>
              <a:rPr lang="de-DE" sz="1200" dirty="0">
                <a:latin typeface="Abadi Extra Light" panose="020B0204020104020204" pitchFamily="34" charset="0"/>
              </a:rPr>
              <a:t>Staaten 17 Ziele für nachhaltige Entwicklung bis zum Jahr 2030 verabschiedet.</a:t>
            </a:r>
            <a:br>
              <a:rPr lang="de-DE" sz="1200" dirty="0">
                <a:latin typeface="Abadi Extra Light" panose="020B0204020104020204" pitchFamily="34" charset="0"/>
              </a:rPr>
            </a:br>
            <a:r>
              <a:rPr lang="de-DE" sz="1200" dirty="0">
                <a:latin typeface="Abadi Extra Light" panose="020B0204020104020204" pitchFamily="34" charset="0"/>
              </a:rPr>
              <a:t>Die </a:t>
            </a:r>
            <a:r>
              <a:rPr lang="de-DE" sz="1200" dirty="0" err="1">
                <a:latin typeface="Abadi Extra Light" panose="020B0204020104020204" pitchFamily="34" charset="0"/>
              </a:rPr>
              <a:t>Sustainable</a:t>
            </a:r>
            <a:r>
              <a:rPr lang="de-DE" sz="1200" dirty="0">
                <a:latin typeface="Abadi Extra Light" panose="020B0204020104020204" pitchFamily="34" charset="0"/>
              </a:rPr>
              <a:t> Development Goals (SDGs) gelten für alle Länder. Vor allem die Industrieländer</a:t>
            </a:r>
            <a:br>
              <a:rPr lang="de-DE" sz="1200" dirty="0">
                <a:latin typeface="Abadi Extra Light" panose="020B0204020104020204" pitchFamily="34" charset="0"/>
              </a:rPr>
            </a:br>
            <a:r>
              <a:rPr lang="de-DE" sz="1200" dirty="0">
                <a:latin typeface="Abadi Extra Light" panose="020B0204020104020204" pitchFamily="34" charset="0"/>
              </a:rPr>
              <a:t>sind zukünftig in der Pflicht, ihre Konsum- und Produktionsstile an den SDGs zu messen. Damit</a:t>
            </a:r>
            <a:br>
              <a:rPr lang="de-DE" sz="1200" dirty="0">
                <a:latin typeface="Abadi Extra Light" panose="020B0204020104020204" pitchFamily="34" charset="0"/>
              </a:rPr>
            </a:br>
            <a:r>
              <a:rPr lang="de-DE" sz="1200" dirty="0">
                <a:latin typeface="Abadi Extra Light" panose="020B0204020104020204" pitchFamily="34" charset="0"/>
              </a:rPr>
              <a:t>die SDGs keine leeren Versprechungen bleiben, sollte jeder mithelfen. </a:t>
            </a:r>
          </a:p>
        </p:txBody>
      </p:sp>
      <p:pic>
        <p:nvPicPr>
          <p:cNvPr id="16" name="Grafik 15">
            <a:extLst>
              <a:ext uri="{FF2B5EF4-FFF2-40B4-BE49-F238E27FC236}">
                <a16:creationId xmlns:a16="http://schemas.microsoft.com/office/drawing/2014/main" id="{EF68471B-D0AE-483A-B441-6B51032CEE92}"/>
              </a:ext>
            </a:extLst>
          </p:cNvPr>
          <p:cNvPicPr>
            <a:picLocks noChangeAspect="1"/>
          </p:cNvPicPr>
          <p:nvPr/>
        </p:nvPicPr>
        <p:blipFill>
          <a:blip r:embed="rId6"/>
          <a:stretch>
            <a:fillRect/>
          </a:stretch>
        </p:blipFill>
        <p:spPr>
          <a:xfrm>
            <a:off x="3611299" y="6079776"/>
            <a:ext cx="3022269" cy="1515252"/>
          </a:xfrm>
          <a:prstGeom prst="rect">
            <a:avLst/>
          </a:prstGeom>
        </p:spPr>
      </p:pic>
      <p:sp>
        <p:nvSpPr>
          <p:cNvPr id="17" name="Rechteck 16">
            <a:extLst>
              <a:ext uri="{FF2B5EF4-FFF2-40B4-BE49-F238E27FC236}">
                <a16:creationId xmlns:a16="http://schemas.microsoft.com/office/drawing/2014/main" id="{F6B678EC-FEDD-47A5-AE78-111BEB8D8D59}"/>
              </a:ext>
            </a:extLst>
          </p:cNvPr>
          <p:cNvSpPr/>
          <p:nvPr/>
        </p:nvSpPr>
        <p:spPr>
          <a:xfrm>
            <a:off x="6139543" y="6600182"/>
            <a:ext cx="488138" cy="488138"/>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1" name="Grafik 20" descr="Pfeil mit einer Linie: Kurve gegen den Uhrzeigersinn mit einfarbiger Füllung">
            <a:extLst>
              <a:ext uri="{FF2B5EF4-FFF2-40B4-BE49-F238E27FC236}">
                <a16:creationId xmlns:a16="http://schemas.microsoft.com/office/drawing/2014/main" id="{FB937B90-F32A-4637-A99C-57A4D01C007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9731488" flipV="1">
            <a:off x="5847194" y="5697528"/>
            <a:ext cx="914400" cy="914400"/>
          </a:xfrm>
          <a:prstGeom prst="rect">
            <a:avLst/>
          </a:prstGeom>
        </p:spPr>
      </p:pic>
      <p:sp>
        <p:nvSpPr>
          <p:cNvPr id="23" name="Textfeld 22">
            <a:extLst>
              <a:ext uri="{FF2B5EF4-FFF2-40B4-BE49-F238E27FC236}">
                <a16:creationId xmlns:a16="http://schemas.microsoft.com/office/drawing/2014/main" id="{4E658F04-8699-4DED-9941-AF4DA53413A3}"/>
              </a:ext>
            </a:extLst>
          </p:cNvPr>
          <p:cNvSpPr txBox="1"/>
          <p:nvPr/>
        </p:nvSpPr>
        <p:spPr>
          <a:xfrm>
            <a:off x="3802452" y="5604130"/>
            <a:ext cx="2639961" cy="469359"/>
          </a:xfrm>
          <a:prstGeom prst="rect">
            <a:avLst/>
          </a:prstGeom>
          <a:noFill/>
        </p:spPr>
        <p:txBody>
          <a:bodyPr wrap="square">
            <a:spAutoFit/>
          </a:bodyPr>
          <a:lstStyle/>
          <a:p>
            <a:pPr algn="ctr"/>
            <a:r>
              <a:rPr lang="de-DE" sz="1400" b="1" dirty="0">
                <a:latin typeface="A Hundred Miles" panose="02000000000000000000" pitchFamily="2" charset="0"/>
              </a:rPr>
              <a:t>Ziel 12:</a:t>
            </a:r>
            <a:r>
              <a:rPr lang="de-DE" sz="1050" b="1" dirty="0"/>
              <a:t> </a:t>
            </a:r>
          </a:p>
          <a:p>
            <a:pPr algn="ctr"/>
            <a:r>
              <a:rPr lang="de-DE" sz="1050" b="1" dirty="0">
                <a:latin typeface="A Hundred Miles" panose="02000000000000000000" pitchFamily="2" charset="0"/>
              </a:rPr>
              <a:t>Nachhaltige/r Konsum und Produktion</a:t>
            </a:r>
          </a:p>
        </p:txBody>
      </p:sp>
      <p:sp>
        <p:nvSpPr>
          <p:cNvPr id="25" name="Rechteck 24">
            <a:extLst>
              <a:ext uri="{FF2B5EF4-FFF2-40B4-BE49-F238E27FC236}">
                <a16:creationId xmlns:a16="http://schemas.microsoft.com/office/drawing/2014/main" id="{9FCDFE1A-54BD-40D7-970E-74D7C7381BFB}"/>
              </a:ext>
            </a:extLst>
          </p:cNvPr>
          <p:cNvSpPr/>
          <p:nvPr/>
        </p:nvSpPr>
        <p:spPr>
          <a:xfrm>
            <a:off x="4132799" y="7088320"/>
            <a:ext cx="488138" cy="488138"/>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Rechteck 25">
            <a:extLst>
              <a:ext uri="{FF2B5EF4-FFF2-40B4-BE49-F238E27FC236}">
                <a16:creationId xmlns:a16="http://schemas.microsoft.com/office/drawing/2014/main" id="{A8DCF6AA-915C-4649-807C-74E4B5D56804}"/>
              </a:ext>
            </a:extLst>
          </p:cNvPr>
          <p:cNvSpPr/>
          <p:nvPr/>
        </p:nvSpPr>
        <p:spPr>
          <a:xfrm>
            <a:off x="3627980" y="7088320"/>
            <a:ext cx="488138" cy="488138"/>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 name="Rechteck 26">
            <a:extLst>
              <a:ext uri="{FF2B5EF4-FFF2-40B4-BE49-F238E27FC236}">
                <a16:creationId xmlns:a16="http://schemas.microsoft.com/office/drawing/2014/main" id="{7D7DC9D1-7014-4BAF-BF92-B35E07969681}"/>
              </a:ext>
            </a:extLst>
          </p:cNvPr>
          <p:cNvSpPr/>
          <p:nvPr/>
        </p:nvSpPr>
        <p:spPr>
          <a:xfrm>
            <a:off x="4126628" y="6095910"/>
            <a:ext cx="488138" cy="488138"/>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Rechteck 27">
            <a:extLst>
              <a:ext uri="{FF2B5EF4-FFF2-40B4-BE49-F238E27FC236}">
                <a16:creationId xmlns:a16="http://schemas.microsoft.com/office/drawing/2014/main" id="{932A19BB-3E54-42B0-923E-FD218EF38B64}"/>
              </a:ext>
            </a:extLst>
          </p:cNvPr>
          <p:cNvSpPr/>
          <p:nvPr/>
        </p:nvSpPr>
        <p:spPr>
          <a:xfrm>
            <a:off x="4633866" y="6095910"/>
            <a:ext cx="488138" cy="488138"/>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9" name="Grafik 28" descr="Gericht mit einfarbiger Füllung">
            <a:extLst>
              <a:ext uri="{FF2B5EF4-FFF2-40B4-BE49-F238E27FC236}">
                <a16:creationId xmlns:a16="http://schemas.microsoft.com/office/drawing/2014/main" id="{FFD20FB1-8A01-4864-9A24-BA001D308B5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837809" y="4491685"/>
            <a:ext cx="528577" cy="528577"/>
          </a:xfrm>
          <a:prstGeom prst="rect">
            <a:avLst/>
          </a:prstGeom>
        </p:spPr>
      </p:pic>
      <p:pic>
        <p:nvPicPr>
          <p:cNvPr id="31" name="Grafik 30" descr="Ein Bild, das Text, Person, orange enthält.&#10;&#10;Automatisch generierte Beschreibung">
            <a:extLst>
              <a:ext uri="{FF2B5EF4-FFF2-40B4-BE49-F238E27FC236}">
                <a16:creationId xmlns:a16="http://schemas.microsoft.com/office/drawing/2014/main" id="{F3F22A84-8FCA-48A5-B8D0-C1382AFEEA9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662582" y="1432900"/>
            <a:ext cx="3031731" cy="1703009"/>
          </a:xfrm>
          <a:prstGeom prst="rect">
            <a:avLst/>
          </a:prstGeom>
        </p:spPr>
      </p:pic>
    </p:spTree>
    <p:extLst>
      <p:ext uri="{BB962C8B-B14F-4D97-AF65-F5344CB8AC3E}">
        <p14:creationId xmlns:p14="http://schemas.microsoft.com/office/powerpoint/2010/main" val="5935688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fik 8">
            <a:extLst>
              <a:ext uri="{FF2B5EF4-FFF2-40B4-BE49-F238E27FC236}">
                <a16:creationId xmlns:a16="http://schemas.microsoft.com/office/drawing/2014/main" id="{5AB177FC-68D4-4ADC-BF20-B1F68C3987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28602" y="263850"/>
            <a:ext cx="2026428" cy="574492"/>
          </a:xfrm>
          <a:prstGeom prst="rect">
            <a:avLst/>
          </a:prstGeom>
        </p:spPr>
      </p:pic>
      <p:sp>
        <p:nvSpPr>
          <p:cNvPr id="2" name="Textfeld 1">
            <a:extLst>
              <a:ext uri="{FF2B5EF4-FFF2-40B4-BE49-F238E27FC236}">
                <a16:creationId xmlns:a16="http://schemas.microsoft.com/office/drawing/2014/main" id="{ECC81A35-52CF-4630-AA38-1D7796754B13}"/>
              </a:ext>
            </a:extLst>
          </p:cNvPr>
          <p:cNvSpPr txBox="1"/>
          <p:nvPr/>
        </p:nvSpPr>
        <p:spPr>
          <a:xfrm>
            <a:off x="197011" y="263850"/>
            <a:ext cx="3660614" cy="3231654"/>
          </a:xfrm>
          <a:prstGeom prst="rect">
            <a:avLst/>
          </a:prstGeom>
          <a:noFill/>
        </p:spPr>
        <p:txBody>
          <a:bodyPr wrap="square" rtlCol="0">
            <a:spAutoFit/>
          </a:bodyPr>
          <a:lstStyle/>
          <a:p>
            <a:pPr algn="ctr"/>
            <a:endParaRPr lang="de-DE" sz="1200" b="1" dirty="0"/>
          </a:p>
          <a:p>
            <a:pPr algn="ctr"/>
            <a:r>
              <a:rPr lang="de-DE" sz="2400" b="1" dirty="0">
                <a:latin typeface="A Hundred Miles" panose="02000000000000000000" pitchFamily="2" charset="0"/>
              </a:rPr>
              <a:t>Lebensmittel per App retten</a:t>
            </a:r>
            <a:endParaRPr lang="de-DE" sz="1200" b="1" dirty="0">
              <a:latin typeface="A Hundred Miles" panose="02000000000000000000" pitchFamily="2" charset="0"/>
            </a:endParaRPr>
          </a:p>
          <a:p>
            <a:br>
              <a:rPr lang="de-DE" sz="1200" dirty="0">
                <a:latin typeface="Abadi Extra Light" panose="020B0204020104020204" pitchFamily="34" charset="0"/>
              </a:rPr>
            </a:br>
            <a:r>
              <a:rPr lang="de-DE" sz="1200" dirty="0">
                <a:latin typeface="Abadi Extra Light" panose="020B0204020104020204" pitchFamily="34" charset="0"/>
              </a:rPr>
              <a:t>Die weltweit genutzte App verbindet NutzerInnen mit Betrieben, die überschüssige Lebensmittel haben, damit das Essen dort landet, wo es hingehört: Auf dem Teller. Die NutzerInnen erhalten zubereitetes Essen zu einem super Preis, die Betriebe erreichen neue KundInnen und können zu viel produzierte Gerichte zu Einnahmen machen und gleichzeitig wird die Umwelt geschont - eine Win-Win-</a:t>
            </a:r>
            <a:r>
              <a:rPr lang="de-DE" sz="1200" dirty="0" err="1">
                <a:latin typeface="Abadi Extra Light" panose="020B0204020104020204" pitchFamily="34" charset="0"/>
              </a:rPr>
              <a:t>Win</a:t>
            </a:r>
            <a:r>
              <a:rPr lang="de-DE" sz="1200" dirty="0">
                <a:latin typeface="Abadi Extra Light" panose="020B0204020104020204" pitchFamily="34" charset="0"/>
              </a:rPr>
              <a:t>-Situation.</a:t>
            </a:r>
          </a:p>
          <a:p>
            <a:r>
              <a:rPr lang="de-DE" sz="1200" dirty="0">
                <a:latin typeface="Abadi Extra Light" panose="020B0204020104020204" pitchFamily="34" charset="0"/>
              </a:rPr>
              <a:t>7 Mio. Menschen benutzen allein in Deutschland die App. 13.175 Cafés, Restaurants, Supermärkte, Bäckereien und Hotels sind beteiligt, 13 Mio. Portionen wurden schon gerettet.</a:t>
            </a:r>
          </a:p>
          <a:p>
            <a:endParaRPr lang="de-DE" sz="1200" dirty="0"/>
          </a:p>
        </p:txBody>
      </p:sp>
      <p:pic>
        <p:nvPicPr>
          <p:cNvPr id="3" name="Grafik 2" descr="Küchenchefin mit einfarbiger Füllung">
            <a:extLst>
              <a:ext uri="{FF2B5EF4-FFF2-40B4-BE49-F238E27FC236}">
                <a16:creationId xmlns:a16="http://schemas.microsoft.com/office/drawing/2014/main" id="{456B1703-52CC-4485-A459-DC2314498E2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5970332" y="574054"/>
            <a:ext cx="528577" cy="528577"/>
          </a:xfrm>
          <a:prstGeom prst="rect">
            <a:avLst/>
          </a:prstGeom>
        </p:spPr>
      </p:pic>
      <p:pic>
        <p:nvPicPr>
          <p:cNvPr id="5" name="Grafik 4" descr="Ein Bild, das Person enthält.&#10;&#10;Automatisch generierte Beschreibung">
            <a:extLst>
              <a:ext uri="{FF2B5EF4-FFF2-40B4-BE49-F238E27FC236}">
                <a16:creationId xmlns:a16="http://schemas.microsoft.com/office/drawing/2014/main" id="{53B83ADF-08A6-4808-9335-1EFE45F2EE3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09893" y="1218940"/>
            <a:ext cx="1375942" cy="1375942"/>
          </a:xfrm>
          <a:prstGeom prst="rect">
            <a:avLst/>
          </a:prstGeom>
        </p:spPr>
      </p:pic>
      <p:pic>
        <p:nvPicPr>
          <p:cNvPr id="7" name="Grafik 6">
            <a:extLst>
              <a:ext uri="{FF2B5EF4-FFF2-40B4-BE49-F238E27FC236}">
                <a16:creationId xmlns:a16="http://schemas.microsoft.com/office/drawing/2014/main" id="{C612557A-2018-4FE1-BA4A-A8C9233EB05C}"/>
              </a:ext>
            </a:extLst>
          </p:cNvPr>
          <p:cNvPicPr>
            <a:picLocks noChangeAspect="1"/>
          </p:cNvPicPr>
          <p:nvPr/>
        </p:nvPicPr>
        <p:blipFill rotWithShape="1">
          <a:blip r:embed="rId7"/>
          <a:srcRect l="6575" t="3636" r="6824" b="2777"/>
          <a:stretch/>
        </p:blipFill>
        <p:spPr>
          <a:xfrm>
            <a:off x="4875863" y="2108140"/>
            <a:ext cx="1506932" cy="1506931"/>
          </a:xfrm>
          <a:prstGeom prst="flowChartConnector">
            <a:avLst/>
          </a:prstGeom>
        </p:spPr>
      </p:pic>
      <p:sp>
        <p:nvSpPr>
          <p:cNvPr id="10" name="Textfeld 9">
            <a:extLst>
              <a:ext uri="{FF2B5EF4-FFF2-40B4-BE49-F238E27FC236}">
                <a16:creationId xmlns:a16="http://schemas.microsoft.com/office/drawing/2014/main" id="{23F6A197-0936-4FF3-82D6-2232592059AD}"/>
              </a:ext>
            </a:extLst>
          </p:cNvPr>
          <p:cNvSpPr txBox="1"/>
          <p:nvPr/>
        </p:nvSpPr>
        <p:spPr>
          <a:xfrm>
            <a:off x="197011" y="3856328"/>
            <a:ext cx="3660614" cy="5262979"/>
          </a:xfrm>
          <a:prstGeom prst="rect">
            <a:avLst/>
          </a:prstGeom>
          <a:noFill/>
        </p:spPr>
        <p:txBody>
          <a:bodyPr wrap="square" rtlCol="0">
            <a:spAutoFit/>
          </a:bodyPr>
          <a:lstStyle/>
          <a:p>
            <a:pPr algn="ctr"/>
            <a:endParaRPr lang="de-DE" sz="1200" b="1" dirty="0"/>
          </a:p>
          <a:p>
            <a:pPr algn="ctr"/>
            <a:r>
              <a:rPr lang="de-DE" sz="2400" b="1" dirty="0">
                <a:latin typeface="A Hundred Miles" panose="02000000000000000000" pitchFamily="2" charset="0"/>
              </a:rPr>
              <a:t>Mit künstlicher Intelligenz gegen Lebensmittelverschwendung</a:t>
            </a:r>
            <a:endParaRPr lang="de-DE" sz="1200" b="1" dirty="0">
              <a:latin typeface="A Hundred Miles" panose="02000000000000000000" pitchFamily="2" charset="0"/>
            </a:endParaRPr>
          </a:p>
          <a:p>
            <a:br>
              <a:rPr lang="de-DE" sz="1200" dirty="0">
                <a:latin typeface="Abadi Extra Light" panose="020B0204020104020204" pitchFamily="34" charset="0"/>
              </a:rPr>
            </a:br>
            <a:r>
              <a:rPr lang="de-DE" sz="1200" b="1" dirty="0">
                <a:latin typeface="Abadi Extra Light" panose="020B0204020104020204" pitchFamily="34" charset="0"/>
              </a:rPr>
              <a:t>Ein smarter Mülleimer mit Kamera und Waage</a:t>
            </a:r>
          </a:p>
          <a:p>
            <a:r>
              <a:rPr lang="de-DE" sz="1200" dirty="0">
                <a:latin typeface="Abadi Extra Light" panose="020B0204020104020204" pitchFamily="34" charset="0"/>
              </a:rPr>
              <a:t>In der Gastro-Küche an sich lässt sich einiges an Lebensmittelabfällen vermeiden. Das Problem liegt meist darin, dass nicht richtig erfasst wird, wie viel und was wann weggeworfen wird. Das 2013 in London gegründete Unternehmen </a:t>
            </a:r>
            <a:r>
              <a:rPr lang="de-DE" sz="1200" dirty="0" err="1">
                <a:latin typeface="Abadi Extra Light" panose="020B0204020104020204" pitchFamily="34" charset="0"/>
              </a:rPr>
              <a:t>Winnow</a:t>
            </a:r>
            <a:r>
              <a:rPr lang="de-DE" sz="1200" dirty="0">
                <a:latin typeface="Abadi Extra Light" panose="020B0204020104020204" pitchFamily="34" charset="0"/>
              </a:rPr>
              <a:t> entwickelte ein smartes System, das mit einer Kamera und einer Waage die weggeworfenen Lebensmittel fotografisch erkennt, erfasst und deren Gewicht ermittelt. </a:t>
            </a:r>
          </a:p>
          <a:p>
            <a:r>
              <a:rPr lang="de-DE" sz="1200" dirty="0">
                <a:latin typeface="Abadi Extra Light" panose="020B0204020104020204" pitchFamily="34" charset="0"/>
              </a:rPr>
              <a:t>Anfangs müssen die Mitarbeitenden in der Küche noch eingeben, um was für ein Lebensmittel es sich handelt, das in der Tonne landet. Nach einer kurzen Trainingszeit kann das smarte System anhand der Fotos dann aber eigenständig die weggeworfenen Lebensmittel erkennen. </a:t>
            </a:r>
          </a:p>
          <a:p>
            <a:r>
              <a:rPr lang="de-DE" sz="1200" dirty="0">
                <a:latin typeface="Abadi Extra Light" panose="020B0204020104020204" pitchFamily="34" charset="0"/>
              </a:rPr>
              <a:t>Bisher arbeiten bereits über 1.000 Küchen mit dem System, allen voran einige Hotelketten und der Möbelhaus-Gigant IKEA, der in jedem seiner Märkte über ein Gastronomieangebot verfügt. Die IKEA-Filiale in Southampton in England konnte beispielsweise mit </a:t>
            </a:r>
            <a:r>
              <a:rPr lang="de-DE" sz="1200" dirty="0" err="1">
                <a:latin typeface="Abadi Extra Light" panose="020B0204020104020204" pitchFamily="34" charset="0"/>
              </a:rPr>
              <a:t>Winnow</a:t>
            </a:r>
            <a:r>
              <a:rPr lang="de-DE" sz="1200" dirty="0">
                <a:latin typeface="Abadi Extra Light" panose="020B0204020104020204" pitchFamily="34" charset="0"/>
              </a:rPr>
              <a:t> ihre Lebensmittelabfälle um 75 Prozent reduzieren.</a:t>
            </a:r>
          </a:p>
        </p:txBody>
      </p:sp>
      <p:pic>
        <p:nvPicPr>
          <p:cNvPr id="11" name="Grafik 10" descr="Küchenchefin mit einfarbiger Füllung">
            <a:extLst>
              <a:ext uri="{FF2B5EF4-FFF2-40B4-BE49-F238E27FC236}">
                <a16:creationId xmlns:a16="http://schemas.microsoft.com/office/drawing/2014/main" id="{4E83DB61-A744-45BF-9017-29137B26ADE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5970332" y="4504050"/>
            <a:ext cx="528577" cy="598883"/>
          </a:xfrm>
          <a:prstGeom prst="rect">
            <a:avLst/>
          </a:prstGeom>
        </p:spPr>
      </p:pic>
      <p:pic>
        <p:nvPicPr>
          <p:cNvPr id="13" name="Grafik 12" descr="Ein Bild, das drinnen, Person, Boden, Küche enthält.&#10;&#10;Automatisch generierte Beschreibung">
            <a:extLst>
              <a:ext uri="{FF2B5EF4-FFF2-40B4-BE49-F238E27FC236}">
                <a16:creationId xmlns:a16="http://schemas.microsoft.com/office/drawing/2014/main" id="{09F63F1B-E346-46BE-ACCC-8FED61CB7AE0}"/>
              </a:ext>
            </a:extLst>
          </p:cNvPr>
          <p:cNvPicPr>
            <a:picLocks noChangeAspect="1"/>
          </p:cNvPicPr>
          <p:nvPr/>
        </p:nvPicPr>
        <p:blipFill rotWithShape="1">
          <a:blip r:embed="rId8">
            <a:extLst>
              <a:ext uri="{28A0092B-C50C-407E-A947-70E740481C1C}">
                <a14:useLocalDpi xmlns:a14="http://schemas.microsoft.com/office/drawing/2010/main" val="0"/>
              </a:ext>
            </a:extLst>
          </a:blip>
          <a:srcRect l="41290"/>
          <a:stretch/>
        </p:blipFill>
        <p:spPr>
          <a:xfrm>
            <a:off x="3857625" y="5148936"/>
            <a:ext cx="2764971" cy="3001256"/>
          </a:xfrm>
          <a:prstGeom prst="rect">
            <a:avLst/>
          </a:prstGeom>
        </p:spPr>
      </p:pic>
    </p:spTree>
    <p:extLst>
      <p:ext uri="{BB962C8B-B14F-4D97-AF65-F5344CB8AC3E}">
        <p14:creationId xmlns:p14="http://schemas.microsoft.com/office/powerpoint/2010/main" val="39522620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7AE0239C-0A12-4AB6-8FB7-644FCCCFC98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0000" t="23878" r="4243" b="10665"/>
          <a:stretch/>
        </p:blipFill>
        <p:spPr bwMode="auto">
          <a:xfrm>
            <a:off x="4013199" y="1366919"/>
            <a:ext cx="2744160" cy="2354457"/>
          </a:xfrm>
          <a:prstGeom prst="rect">
            <a:avLst/>
          </a:prstGeom>
          <a:noFill/>
          <a:extLst>
            <a:ext uri="{909E8E84-426E-40DD-AFC4-6F175D3DCCD1}">
              <a14:hiddenFill xmlns:a14="http://schemas.microsoft.com/office/drawing/2010/main">
                <a:solidFill>
                  <a:srgbClr val="FFFFFF"/>
                </a:solidFill>
              </a14:hiddenFill>
            </a:ext>
          </a:extLst>
        </p:spPr>
      </p:pic>
      <p:pic>
        <p:nvPicPr>
          <p:cNvPr id="9" name="Grafik 8">
            <a:extLst>
              <a:ext uri="{FF2B5EF4-FFF2-40B4-BE49-F238E27FC236}">
                <a16:creationId xmlns:a16="http://schemas.microsoft.com/office/drawing/2014/main" id="{B19957B0-B25F-4DE6-86C9-9DC429E5F1F3}"/>
              </a:ext>
            </a:extLst>
          </p:cNvPr>
          <p:cNvPicPr>
            <a:picLocks noChangeAspect="1"/>
          </p:cNvPicPr>
          <p:nvPr/>
        </p:nvPicPr>
        <p:blipFill>
          <a:blip r:embed="rId4"/>
          <a:stretch>
            <a:fillRect/>
          </a:stretch>
        </p:blipFill>
        <p:spPr>
          <a:xfrm>
            <a:off x="3105852" y="245892"/>
            <a:ext cx="1885913" cy="528577"/>
          </a:xfrm>
          <a:prstGeom prst="rect">
            <a:avLst/>
          </a:prstGeom>
        </p:spPr>
      </p:pic>
      <p:sp>
        <p:nvSpPr>
          <p:cNvPr id="6" name="Textfeld 5">
            <a:extLst>
              <a:ext uri="{FF2B5EF4-FFF2-40B4-BE49-F238E27FC236}">
                <a16:creationId xmlns:a16="http://schemas.microsoft.com/office/drawing/2014/main" id="{96EDB12B-7B70-488C-8063-43C65517F4AE}"/>
              </a:ext>
            </a:extLst>
          </p:cNvPr>
          <p:cNvSpPr txBox="1"/>
          <p:nvPr/>
        </p:nvSpPr>
        <p:spPr>
          <a:xfrm>
            <a:off x="197010" y="263850"/>
            <a:ext cx="3816189" cy="3785652"/>
          </a:xfrm>
          <a:prstGeom prst="rect">
            <a:avLst/>
          </a:prstGeom>
          <a:noFill/>
        </p:spPr>
        <p:txBody>
          <a:bodyPr wrap="square" rtlCol="0">
            <a:spAutoFit/>
          </a:bodyPr>
          <a:lstStyle/>
          <a:p>
            <a:pPr algn="ctr"/>
            <a:endParaRPr lang="de-DE" sz="1200" b="1" dirty="0"/>
          </a:p>
          <a:p>
            <a:pPr algn="ctr"/>
            <a:r>
              <a:rPr lang="de-DE" sz="2400" b="1" dirty="0">
                <a:latin typeface="A Hundred Miles" panose="02000000000000000000" pitchFamily="2" charset="0"/>
              </a:rPr>
              <a:t>Produktion smart planen</a:t>
            </a:r>
            <a:endParaRPr lang="de-DE" sz="1200" b="1" dirty="0">
              <a:latin typeface="A Hundred Miles" panose="02000000000000000000" pitchFamily="2" charset="0"/>
            </a:endParaRPr>
          </a:p>
          <a:p>
            <a:br>
              <a:rPr lang="de-DE" sz="1200" dirty="0">
                <a:latin typeface="Abadi Extra Light" panose="020B0204020104020204" pitchFamily="34" charset="0"/>
              </a:rPr>
            </a:br>
            <a:r>
              <a:rPr lang="de-DE" sz="1200" b="1" dirty="0">
                <a:latin typeface="Abadi Extra Light" panose="020B0204020104020204" pitchFamily="34" charset="0"/>
              </a:rPr>
              <a:t>Mensen und Cafeterien müssen Lebensmittel oft entsorgen, weil sie zu viel produzieren. Das Start-up </a:t>
            </a:r>
            <a:r>
              <a:rPr lang="de-DE" sz="1200" b="1" dirty="0" err="1">
                <a:latin typeface="Abadi Extra Light" panose="020B0204020104020204" pitchFamily="34" charset="0"/>
              </a:rPr>
              <a:t>Delicious</a:t>
            </a:r>
            <a:r>
              <a:rPr lang="de-DE" sz="1200" b="1" dirty="0">
                <a:latin typeface="Abadi Extra Light" panose="020B0204020104020204" pitchFamily="34" charset="0"/>
              </a:rPr>
              <a:t> Data hat ein Prognosesystem entwickelt, das die Anzahl benötigter Portionen vorausberechnet und dadurch die Überproduktion reduziert.</a:t>
            </a:r>
          </a:p>
          <a:p>
            <a:r>
              <a:rPr lang="de-DE" sz="1200" dirty="0">
                <a:latin typeface="Abadi Extra Light" panose="020B0204020104020204" pitchFamily="34" charset="0"/>
              </a:rPr>
              <a:t>Das System basiert auf künstlicher Intelligenz (KI), die z.B. Erfahrungsdaten aus der Vergangenheit und Faktoren wie dem Standort zusammenbringt und daraus eine Portionsplanung errechnet.</a:t>
            </a:r>
            <a:endParaRPr lang="de-DE" sz="1200" b="1" dirty="0">
              <a:latin typeface="Abadi Extra Light" panose="020B0204020104020204" pitchFamily="34" charset="0"/>
            </a:endParaRPr>
          </a:p>
          <a:p>
            <a:r>
              <a:rPr lang="de-DE" sz="1200" dirty="0">
                <a:latin typeface="Abadi Extra Light" panose="020B0204020104020204" pitchFamily="34" charset="0"/>
              </a:rPr>
              <a:t>Und das geht so: Über die Verbindung zum Kassensystem erhält der Tagesplaner die Verkaufsdaten der Vergangenheit. Die KI ergänzt zukünftige Faktoren, wie Wetter, Ferien- und Feiertage, und nun kann der aktuelle Artikelbestand und der Produktionsbedarf im Tagesverlauf berechnen werden. Diese Information aktualisiert sich permanent und gibt die nötigen Aufgaben im Tagesplaner vor.</a:t>
            </a:r>
          </a:p>
        </p:txBody>
      </p:sp>
      <p:pic>
        <p:nvPicPr>
          <p:cNvPr id="7" name="Grafik 6" descr="Küchenchefin mit einfarbiger Füllung">
            <a:extLst>
              <a:ext uri="{FF2B5EF4-FFF2-40B4-BE49-F238E27FC236}">
                <a16:creationId xmlns:a16="http://schemas.microsoft.com/office/drawing/2014/main" id="{C13C1263-3BE3-4F7D-AAAF-8C6A3B91226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5970332" y="574054"/>
            <a:ext cx="528577" cy="528577"/>
          </a:xfrm>
          <a:prstGeom prst="rect">
            <a:avLst/>
          </a:prstGeom>
        </p:spPr>
      </p:pic>
      <p:pic>
        <p:nvPicPr>
          <p:cNvPr id="15" name="Grafik 14" descr="Ein Bild, das Text enthält.&#10;&#10;Automatisch generierte Beschreibung">
            <a:extLst>
              <a:ext uri="{FF2B5EF4-FFF2-40B4-BE49-F238E27FC236}">
                <a16:creationId xmlns:a16="http://schemas.microsoft.com/office/drawing/2014/main" id="{1AE04CAE-9757-4E59-B31A-35D11693825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54623" y="838342"/>
            <a:ext cx="2150202" cy="3610751"/>
          </a:xfrm>
          <a:prstGeom prst="rect">
            <a:avLst/>
          </a:prstGeom>
        </p:spPr>
      </p:pic>
      <p:sp>
        <p:nvSpPr>
          <p:cNvPr id="18" name="Textfeld 17">
            <a:extLst>
              <a:ext uri="{FF2B5EF4-FFF2-40B4-BE49-F238E27FC236}">
                <a16:creationId xmlns:a16="http://schemas.microsoft.com/office/drawing/2014/main" id="{F709C9B6-018E-4D3A-95C1-09A972977F55}"/>
              </a:ext>
            </a:extLst>
          </p:cNvPr>
          <p:cNvSpPr txBox="1"/>
          <p:nvPr/>
        </p:nvSpPr>
        <p:spPr>
          <a:xfrm>
            <a:off x="194009" y="4990230"/>
            <a:ext cx="3660614" cy="3785652"/>
          </a:xfrm>
          <a:prstGeom prst="rect">
            <a:avLst/>
          </a:prstGeom>
          <a:noFill/>
        </p:spPr>
        <p:txBody>
          <a:bodyPr wrap="square" rtlCol="0">
            <a:spAutoFit/>
          </a:bodyPr>
          <a:lstStyle/>
          <a:p>
            <a:pPr algn="ctr"/>
            <a:endParaRPr lang="de-DE" sz="1200" b="1" dirty="0"/>
          </a:p>
          <a:p>
            <a:pPr algn="ctr"/>
            <a:r>
              <a:rPr lang="de-DE" sz="2400" b="1" dirty="0">
                <a:latin typeface="A Hundred Miles" panose="02000000000000000000" pitchFamily="2" charset="0"/>
              </a:rPr>
              <a:t>Übrig gebliebenes Essen einpacken</a:t>
            </a:r>
            <a:endParaRPr lang="de-DE" sz="1200" b="1" dirty="0">
              <a:latin typeface="A Hundred Miles" panose="02000000000000000000" pitchFamily="2" charset="0"/>
            </a:endParaRPr>
          </a:p>
          <a:p>
            <a:br>
              <a:rPr lang="de-DE" sz="1200" dirty="0">
                <a:latin typeface="Abadi Extra Light" panose="020B0204020104020204" pitchFamily="34" charset="0"/>
              </a:rPr>
            </a:br>
            <a:r>
              <a:rPr lang="de-DE" sz="1200" dirty="0">
                <a:latin typeface="Abadi Extra Light" panose="020B0204020104020204" pitchFamily="34" charset="0"/>
              </a:rPr>
              <a:t>In Restaurants, </a:t>
            </a:r>
            <a:r>
              <a:rPr lang="de-DE" sz="1200" dirty="0" err="1">
                <a:latin typeface="Abadi Extra Light" panose="020B0204020104020204" pitchFamily="34" charset="0"/>
              </a:rPr>
              <a:t>Großküchen</a:t>
            </a:r>
            <a:r>
              <a:rPr lang="de-DE" sz="1200" dirty="0">
                <a:latin typeface="Abadi Extra Light" panose="020B0204020104020204" pitchFamily="34" charset="0"/>
              </a:rPr>
              <a:t> und dem Eventcatering wird viel zu viel weggeworfen. Pro Gast sind es rund 24 kg Lebensmittel im Jahr. Eine Befragung von TNS Emnid ergab, dass etwa 46 % der Deutschen zumindest manchmal übrig gebliebene Speisen beim Restaurantbesuch mitnehmen. Rund 56 % wünschen sich, dass Restaurants diese Möglichkeit aktiv anbieten. Entsprechend gilt es, auch Restaurantgäste weiter dafür zu sensibilisieren, die Mitnahme ihrer Speisereste aktiv einzufordern – für den zweiten Hunger zu Hause oder die Mittagspause am nächsten Tag.</a:t>
            </a:r>
          </a:p>
          <a:p>
            <a:r>
              <a:rPr lang="de-DE" sz="1200" dirty="0">
                <a:latin typeface="Abadi Extra Light" panose="020B0204020104020204" pitchFamily="34" charset="0"/>
              </a:rPr>
              <a:t>Die „Beste-Reste-</a:t>
            </a:r>
            <a:r>
              <a:rPr lang="de-DE" sz="1200" dirty="0" err="1">
                <a:latin typeface="Abadi Extra Light" panose="020B0204020104020204" pitchFamily="34" charset="0"/>
              </a:rPr>
              <a:t>Box“besteht</a:t>
            </a:r>
            <a:r>
              <a:rPr lang="de-DE" sz="1200" dirty="0">
                <a:latin typeface="Abadi Extra Light" panose="020B0204020104020204" pitchFamily="34" charset="0"/>
              </a:rPr>
              <a:t> aus FSC-zertifiziertem Kraftpapier und wird von </a:t>
            </a:r>
            <a:r>
              <a:rPr lang="de-DE" sz="1200" i="1" dirty="0">
                <a:latin typeface="Abadi Extra Light" panose="020B0204020104020204" pitchFamily="34" charset="0"/>
              </a:rPr>
              <a:t>Bio Futura </a:t>
            </a:r>
            <a:r>
              <a:rPr lang="de-DE" sz="1200" dirty="0">
                <a:latin typeface="Abadi Extra Light" panose="020B0204020104020204" pitchFamily="34" charset="0"/>
              </a:rPr>
              <a:t>in der EU hergestellt. Eine Beschichtung auf Wasserbasis macht sie wasser- und fettresistent. Alternativ können Pfand-Behälter ausgegeben werden.</a:t>
            </a:r>
          </a:p>
        </p:txBody>
      </p:sp>
      <p:pic>
        <p:nvPicPr>
          <p:cNvPr id="19" name="Grafik 18" descr="Küchenchefin mit einfarbiger Füllung">
            <a:extLst>
              <a:ext uri="{FF2B5EF4-FFF2-40B4-BE49-F238E27FC236}">
                <a16:creationId xmlns:a16="http://schemas.microsoft.com/office/drawing/2014/main" id="{AD265E0C-35BA-4B2D-8F03-A53274B9AB2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5967330" y="5300434"/>
            <a:ext cx="528577" cy="528577"/>
          </a:xfrm>
          <a:prstGeom prst="rect">
            <a:avLst/>
          </a:prstGeom>
        </p:spPr>
      </p:pic>
      <p:pic>
        <p:nvPicPr>
          <p:cNvPr id="23" name="Grafik 22" descr="Ein Bild, das Text enthält.&#10;&#10;Automatisch generierte Beschreibung">
            <a:extLst>
              <a:ext uri="{FF2B5EF4-FFF2-40B4-BE49-F238E27FC236}">
                <a16:creationId xmlns:a16="http://schemas.microsoft.com/office/drawing/2014/main" id="{009DEAB2-D253-42B8-AB19-BFCDE0DBA01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442700" y="6848599"/>
            <a:ext cx="1995465" cy="1496599"/>
          </a:xfrm>
          <a:prstGeom prst="rect">
            <a:avLst/>
          </a:prstGeom>
        </p:spPr>
      </p:pic>
      <p:pic>
        <p:nvPicPr>
          <p:cNvPr id="25" name="Grafik 24">
            <a:extLst>
              <a:ext uri="{FF2B5EF4-FFF2-40B4-BE49-F238E27FC236}">
                <a16:creationId xmlns:a16="http://schemas.microsoft.com/office/drawing/2014/main" id="{EC949C1B-71B5-4DA1-B966-32B5D4B5235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606639" y="5663700"/>
            <a:ext cx="2354401" cy="1765801"/>
          </a:xfrm>
          <a:prstGeom prst="rect">
            <a:avLst/>
          </a:prstGeom>
        </p:spPr>
      </p:pic>
      <p:sp>
        <p:nvSpPr>
          <p:cNvPr id="28" name="Textfeld 27">
            <a:extLst>
              <a:ext uri="{FF2B5EF4-FFF2-40B4-BE49-F238E27FC236}">
                <a16:creationId xmlns:a16="http://schemas.microsoft.com/office/drawing/2014/main" id="{C175DFBC-0022-4DC1-A1D5-3AFAD58415EB}"/>
              </a:ext>
            </a:extLst>
          </p:cNvPr>
          <p:cNvSpPr txBox="1"/>
          <p:nvPr/>
        </p:nvSpPr>
        <p:spPr>
          <a:xfrm>
            <a:off x="4574268" y="7275612"/>
            <a:ext cx="554945" cy="307777"/>
          </a:xfrm>
          <a:prstGeom prst="rect">
            <a:avLst/>
          </a:prstGeom>
          <a:noFill/>
        </p:spPr>
        <p:txBody>
          <a:bodyPr wrap="square">
            <a:spAutoFit/>
          </a:bodyPr>
          <a:lstStyle/>
          <a:p>
            <a:r>
              <a:rPr lang="de-DE" sz="1400" b="1" dirty="0">
                <a:solidFill>
                  <a:schemeClr val="accent5">
                    <a:lumMod val="75000"/>
                  </a:schemeClr>
                </a:solidFill>
                <a:latin typeface="Abadi Extra Light" panose="020B0204020104020204" pitchFamily="34" charset="0"/>
              </a:rPr>
              <a:t>oder</a:t>
            </a:r>
            <a:endParaRPr lang="de-DE" sz="1400" b="1" dirty="0">
              <a:solidFill>
                <a:schemeClr val="accent5">
                  <a:lumMod val="75000"/>
                </a:schemeClr>
              </a:solidFill>
            </a:endParaRPr>
          </a:p>
        </p:txBody>
      </p:sp>
    </p:spTree>
    <p:extLst>
      <p:ext uri="{BB962C8B-B14F-4D97-AF65-F5344CB8AC3E}">
        <p14:creationId xmlns:p14="http://schemas.microsoft.com/office/powerpoint/2010/main" val="38992731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a:extLst>
              <a:ext uri="{FF2B5EF4-FFF2-40B4-BE49-F238E27FC236}">
                <a16:creationId xmlns:a16="http://schemas.microsoft.com/office/drawing/2014/main" id="{96EDB12B-7B70-488C-8063-43C65517F4AE}"/>
              </a:ext>
            </a:extLst>
          </p:cNvPr>
          <p:cNvSpPr txBox="1"/>
          <p:nvPr/>
        </p:nvSpPr>
        <p:spPr>
          <a:xfrm>
            <a:off x="197010" y="263850"/>
            <a:ext cx="3816189" cy="3231654"/>
          </a:xfrm>
          <a:prstGeom prst="rect">
            <a:avLst/>
          </a:prstGeom>
          <a:noFill/>
        </p:spPr>
        <p:txBody>
          <a:bodyPr wrap="square" rtlCol="0">
            <a:spAutoFit/>
          </a:bodyPr>
          <a:lstStyle/>
          <a:p>
            <a:pPr algn="ctr"/>
            <a:endParaRPr lang="de-DE" sz="1200" b="1" dirty="0"/>
          </a:p>
          <a:p>
            <a:pPr algn="ctr"/>
            <a:r>
              <a:rPr lang="en-US" sz="2400" b="1" dirty="0" err="1">
                <a:latin typeface="A Hundred Miles" panose="02000000000000000000" pitchFamily="2" charset="0"/>
              </a:rPr>
              <a:t>Menü</a:t>
            </a:r>
            <a:r>
              <a:rPr lang="en-US" sz="2400" b="1" dirty="0">
                <a:latin typeface="A Hundred Miles" panose="02000000000000000000" pitchFamily="2" charset="0"/>
              </a:rPr>
              <a:t> und </a:t>
            </a:r>
            <a:r>
              <a:rPr lang="en-US" sz="2400" b="1" dirty="0" err="1">
                <a:latin typeface="A Hundred Miles" panose="02000000000000000000" pitchFamily="2" charset="0"/>
              </a:rPr>
              <a:t>Portionsgrößen</a:t>
            </a:r>
            <a:r>
              <a:rPr lang="en-US" sz="2400" b="1" dirty="0">
                <a:latin typeface="A Hundred Miles" panose="02000000000000000000" pitchFamily="2" charset="0"/>
              </a:rPr>
              <a:t> </a:t>
            </a:r>
            <a:r>
              <a:rPr lang="en-US" sz="2400" b="1" dirty="0" err="1">
                <a:latin typeface="A Hundred Miles" panose="02000000000000000000" pitchFamily="2" charset="0"/>
              </a:rPr>
              <a:t>anpassen</a:t>
            </a:r>
            <a:endParaRPr lang="en-US" sz="2400" b="1" dirty="0">
              <a:latin typeface="A Hundred Miles" panose="02000000000000000000" pitchFamily="2" charset="0"/>
            </a:endParaRPr>
          </a:p>
          <a:p>
            <a:br>
              <a:rPr lang="de-DE" sz="1200" dirty="0">
                <a:latin typeface="Abadi Extra Light" panose="020B0204020104020204" pitchFamily="34" charset="0"/>
              </a:rPr>
            </a:br>
            <a:r>
              <a:rPr lang="de-DE" sz="1200" dirty="0">
                <a:latin typeface="Abadi Extra Light" panose="020B0204020104020204" pitchFamily="34" charset="0"/>
              </a:rPr>
              <a:t>Restaurants sollten genau beobachten, bei welchen Gerichten deine Gäste ihre Teller leer essen – und bei welchen nicht. Hier lohnt es sich, die Portionsgrößen zu überdenken und diese ein wenig zu verkleinern und ggf. Nachschlag zu geben. Zudem kann es sinnvoll sein, ein und dasselbe Gericht in zwei unterschiedlichen Größen anzubieten. Auch Hinweise auf der Speisekarte – etwa „Für den kleinen Hunger“ oder „Reicht für zwei“ – sorgen dafür, dass deine Gäste bereits vorher wissen, wie viel sie bekommen und letztendlich weniger Lebensmittel weggeschmissen werden müssen. Das Tool </a:t>
            </a:r>
            <a:r>
              <a:rPr lang="de-DE" sz="1200" dirty="0" err="1">
                <a:latin typeface="Abadi Extra Light" panose="020B0204020104020204" pitchFamily="34" charset="0"/>
              </a:rPr>
              <a:t>Winnow</a:t>
            </a:r>
            <a:r>
              <a:rPr lang="de-DE" sz="1200" dirty="0">
                <a:latin typeface="Abadi Extra Light" panose="020B0204020104020204" pitchFamily="34" charset="0"/>
              </a:rPr>
              <a:t> Solutions kann dabei helfen, die Gründe für Lebensmittelabfälle zu überwachen.</a:t>
            </a:r>
          </a:p>
        </p:txBody>
      </p:sp>
      <p:pic>
        <p:nvPicPr>
          <p:cNvPr id="7" name="Grafik 6" descr="Küchenchefin mit einfarbiger Füllung">
            <a:extLst>
              <a:ext uri="{FF2B5EF4-FFF2-40B4-BE49-F238E27FC236}">
                <a16:creationId xmlns:a16="http://schemas.microsoft.com/office/drawing/2014/main" id="{C13C1263-3BE3-4F7D-AAAF-8C6A3B91226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5970332" y="574054"/>
            <a:ext cx="528577" cy="528577"/>
          </a:xfrm>
          <a:prstGeom prst="rect">
            <a:avLst/>
          </a:prstGeom>
        </p:spPr>
      </p:pic>
      <p:pic>
        <p:nvPicPr>
          <p:cNvPr id="5" name="Grafik 4">
            <a:extLst>
              <a:ext uri="{FF2B5EF4-FFF2-40B4-BE49-F238E27FC236}">
                <a16:creationId xmlns:a16="http://schemas.microsoft.com/office/drawing/2014/main" id="{2F892F49-D403-4E60-BFCE-B31A307038EB}"/>
              </a:ext>
            </a:extLst>
          </p:cNvPr>
          <p:cNvPicPr>
            <a:picLocks noChangeAspect="1"/>
          </p:cNvPicPr>
          <p:nvPr/>
        </p:nvPicPr>
        <p:blipFill rotWithShape="1">
          <a:blip r:embed="rId5"/>
          <a:srcRect t="1" r="73856"/>
          <a:stretch/>
        </p:blipFill>
        <p:spPr>
          <a:xfrm>
            <a:off x="4264088" y="1674053"/>
            <a:ext cx="933739" cy="528577"/>
          </a:xfrm>
          <a:prstGeom prst="rect">
            <a:avLst/>
          </a:prstGeom>
        </p:spPr>
      </p:pic>
      <p:pic>
        <p:nvPicPr>
          <p:cNvPr id="9" name="Grafik 8">
            <a:extLst>
              <a:ext uri="{FF2B5EF4-FFF2-40B4-BE49-F238E27FC236}">
                <a16:creationId xmlns:a16="http://schemas.microsoft.com/office/drawing/2014/main" id="{5404E6A6-1D63-4068-8467-D7A256816592}"/>
              </a:ext>
            </a:extLst>
          </p:cNvPr>
          <p:cNvPicPr>
            <a:picLocks noChangeAspect="1"/>
          </p:cNvPicPr>
          <p:nvPr/>
        </p:nvPicPr>
        <p:blipFill rotWithShape="1">
          <a:blip r:embed="rId5"/>
          <a:srcRect l="58496" r="1"/>
          <a:stretch/>
        </p:blipFill>
        <p:spPr>
          <a:xfrm>
            <a:off x="5254579" y="1674053"/>
            <a:ext cx="1482223" cy="528577"/>
          </a:xfrm>
          <a:prstGeom prst="rect">
            <a:avLst/>
          </a:prstGeom>
        </p:spPr>
      </p:pic>
    </p:spTree>
    <p:extLst>
      <p:ext uri="{BB962C8B-B14F-4D97-AF65-F5344CB8AC3E}">
        <p14:creationId xmlns:p14="http://schemas.microsoft.com/office/powerpoint/2010/main" val="39617381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E6B948CF-255B-4A02-B1CB-179FEF121A52}"/>
              </a:ext>
            </a:extLst>
          </p:cNvPr>
          <p:cNvSpPr txBox="1"/>
          <p:nvPr/>
        </p:nvSpPr>
        <p:spPr>
          <a:xfrm>
            <a:off x="205186" y="333424"/>
            <a:ext cx="2815131" cy="2492990"/>
          </a:xfrm>
          <a:prstGeom prst="rect">
            <a:avLst/>
          </a:prstGeom>
          <a:noFill/>
        </p:spPr>
        <p:txBody>
          <a:bodyPr wrap="square" rtlCol="0">
            <a:spAutoFit/>
          </a:bodyPr>
          <a:lstStyle/>
          <a:p>
            <a:pPr algn="ctr"/>
            <a:endParaRPr lang="de-DE" sz="1200" b="1" dirty="0"/>
          </a:p>
          <a:p>
            <a:pPr algn="ctr"/>
            <a:r>
              <a:rPr lang="de-DE" sz="2400" b="1" dirty="0">
                <a:latin typeface="A Hundred Miles" panose="02000000000000000000" pitchFamily="2" charset="0"/>
              </a:rPr>
              <a:t>Richtig Lagern</a:t>
            </a:r>
            <a:endParaRPr lang="de-DE" sz="1200" b="1" dirty="0">
              <a:latin typeface="A Hundred Miles" panose="02000000000000000000" pitchFamily="2" charset="0"/>
            </a:endParaRPr>
          </a:p>
          <a:p>
            <a:br>
              <a:rPr lang="de-DE" sz="1200" dirty="0">
                <a:latin typeface="Abadi Extra Light" panose="020B0204020104020204" pitchFamily="34" charset="0"/>
              </a:rPr>
            </a:br>
            <a:r>
              <a:rPr lang="de-DE" sz="1200" dirty="0">
                <a:latin typeface="Abadi Extra Light" panose="020B0204020104020204" pitchFamily="34" charset="0"/>
              </a:rPr>
              <a:t>L</a:t>
            </a:r>
            <a:r>
              <a:rPr lang="de-DE" sz="1200" dirty="0">
                <a:effectLst/>
                <a:latin typeface="Abadi Extra Light" panose="020B0204020104020204" pitchFamily="34" charset="0"/>
              </a:rPr>
              <a:t>agerfehler gehören zu den wichtigsten Wegwerfgründen in unseren Haushalten. Was falsch weggepackt wird, verliert rapide an Frische, verdirbt vorzeitig und landet schließlich im Müll.</a:t>
            </a:r>
            <a:br>
              <a:rPr lang="de-DE" sz="1200" dirty="0">
                <a:latin typeface="Abadi Extra Light" panose="020B0204020104020204" pitchFamily="34" charset="0"/>
              </a:rPr>
            </a:br>
            <a:r>
              <a:rPr lang="de-DE" sz="1200" dirty="0">
                <a:effectLst/>
                <a:latin typeface="Abadi Extra Light" panose="020B0204020104020204" pitchFamily="34" charset="0"/>
              </a:rPr>
              <a:t>Solche unnötigen Lebensmittelabfälle lassen sich vermeiden. Hier kann man sehen, wo welche Lebensmittel gelagert werden – und warum.</a:t>
            </a:r>
            <a:endParaRPr lang="de-DE" sz="1200" dirty="0">
              <a:latin typeface="Abadi Extra Light" panose="020B0204020104020204" pitchFamily="34" charset="0"/>
            </a:endParaRPr>
          </a:p>
        </p:txBody>
      </p:sp>
      <p:pic>
        <p:nvPicPr>
          <p:cNvPr id="3" name="Grafik 2" descr="Benutzer mit einfarbiger Füllung">
            <a:extLst>
              <a:ext uri="{FF2B5EF4-FFF2-40B4-BE49-F238E27FC236}">
                <a16:creationId xmlns:a16="http://schemas.microsoft.com/office/drawing/2014/main" id="{FBB36082-BEFE-43BD-A20F-CCD661978B7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5970332" y="574054"/>
            <a:ext cx="528577" cy="528577"/>
          </a:xfrm>
          <a:prstGeom prst="rect">
            <a:avLst/>
          </a:prstGeom>
        </p:spPr>
      </p:pic>
      <p:sp>
        <p:nvSpPr>
          <p:cNvPr id="4" name="Textfeld 3">
            <a:extLst>
              <a:ext uri="{FF2B5EF4-FFF2-40B4-BE49-F238E27FC236}">
                <a16:creationId xmlns:a16="http://schemas.microsoft.com/office/drawing/2014/main" id="{2A8D25EE-AB6B-448A-8DC2-F7D6C8DF1EBA}"/>
              </a:ext>
            </a:extLst>
          </p:cNvPr>
          <p:cNvSpPr txBox="1"/>
          <p:nvPr/>
        </p:nvSpPr>
        <p:spPr>
          <a:xfrm>
            <a:off x="194008" y="4990230"/>
            <a:ext cx="3927418" cy="2862322"/>
          </a:xfrm>
          <a:prstGeom prst="rect">
            <a:avLst/>
          </a:prstGeom>
          <a:noFill/>
        </p:spPr>
        <p:txBody>
          <a:bodyPr wrap="square" rtlCol="0">
            <a:spAutoFit/>
          </a:bodyPr>
          <a:lstStyle/>
          <a:p>
            <a:pPr algn="ctr"/>
            <a:endParaRPr lang="de-DE" sz="1200" b="1" dirty="0"/>
          </a:p>
          <a:p>
            <a:pPr algn="ctr"/>
            <a:r>
              <a:rPr lang="de-DE" sz="2400" b="1" dirty="0">
                <a:latin typeface="A Hundred Miles" panose="02000000000000000000" pitchFamily="2" charset="0"/>
              </a:rPr>
              <a:t>Gewusst wie! - Reste clever verwerten</a:t>
            </a:r>
            <a:endParaRPr lang="de-DE" sz="1200" b="1" dirty="0">
              <a:latin typeface="A Hundred Miles" panose="02000000000000000000" pitchFamily="2" charset="0"/>
            </a:endParaRPr>
          </a:p>
          <a:p>
            <a:br>
              <a:rPr lang="de-DE" sz="1200" dirty="0">
                <a:latin typeface="Abadi Extra Light" panose="020B0204020104020204" pitchFamily="34" charset="0"/>
              </a:rPr>
            </a:br>
            <a:r>
              <a:rPr lang="de-DE" sz="1200" dirty="0">
                <a:latin typeface="Abadi Extra Light" panose="020B0204020104020204" pitchFamily="34" charset="0"/>
              </a:rPr>
              <a:t>Kochen mit Lebensmittelresten schon die Umwelt und bringt Abwechslung auf den Teller. Man braucht nur etwas Mut und Kreativität. Helfen kann z.B.:</a:t>
            </a:r>
          </a:p>
          <a:p>
            <a:endParaRPr lang="de-DE" sz="1200" dirty="0">
              <a:latin typeface="Abadi Extra Light" panose="020B0204020104020204" pitchFamily="34" charset="0"/>
            </a:endParaRPr>
          </a:p>
          <a:p>
            <a:r>
              <a:rPr lang="de-DE" sz="1200" dirty="0">
                <a:latin typeface="Abadi Extra Light" panose="020B0204020104020204" pitchFamily="34" charset="0"/>
              </a:rPr>
              <a:t>Die „Zu gut für die Tonne“-App mit Rezeptideen für alle möglichen Reste. </a:t>
            </a:r>
          </a:p>
          <a:p>
            <a:endParaRPr lang="de-DE" sz="1200" dirty="0">
              <a:latin typeface="Abadi Extra Light" panose="020B0204020104020204" pitchFamily="34" charset="0"/>
            </a:endParaRPr>
          </a:p>
          <a:p>
            <a:r>
              <a:rPr lang="de-DE" sz="1200" dirty="0">
                <a:latin typeface="Abadi Extra Light" panose="020B0204020104020204" pitchFamily="34" charset="0"/>
              </a:rPr>
              <a:t>Die Gewürzmischung „Das Beste für Reste“ von Sonnentor, mit der sich das Beste aus den Resten herausholen lässt.</a:t>
            </a:r>
          </a:p>
          <a:p>
            <a:endParaRPr lang="de-DE" sz="1200" dirty="0">
              <a:latin typeface="Abadi Extra Light" panose="020B0204020104020204" pitchFamily="34" charset="0"/>
            </a:endParaRPr>
          </a:p>
          <a:p>
            <a:r>
              <a:rPr lang="de-DE" sz="1200" dirty="0">
                <a:latin typeface="Abadi Extra Light" panose="020B0204020104020204" pitchFamily="34" charset="0"/>
              </a:rPr>
              <a:t>Gemeinsames Kochen: z.B. bei einer </a:t>
            </a:r>
            <a:r>
              <a:rPr lang="de-DE" sz="1200" dirty="0" err="1">
                <a:latin typeface="Abadi Extra Light" panose="020B0204020104020204" pitchFamily="34" charset="0"/>
              </a:rPr>
              <a:t>Schnippelparty</a:t>
            </a:r>
            <a:r>
              <a:rPr lang="de-DE" sz="1200" dirty="0">
                <a:latin typeface="Abadi Extra Light" panose="020B0204020104020204" pitchFamily="34" charset="0"/>
              </a:rPr>
              <a:t>!</a:t>
            </a:r>
          </a:p>
        </p:txBody>
      </p:sp>
      <p:pic>
        <p:nvPicPr>
          <p:cNvPr id="5" name="Grafik 4">
            <a:extLst>
              <a:ext uri="{FF2B5EF4-FFF2-40B4-BE49-F238E27FC236}">
                <a16:creationId xmlns:a16="http://schemas.microsoft.com/office/drawing/2014/main" id="{16979B32-0BB8-42C3-9C7C-6CC8341A9FF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5967330" y="5300434"/>
            <a:ext cx="528577" cy="528577"/>
          </a:xfrm>
          <a:prstGeom prst="rect">
            <a:avLst/>
          </a:prstGeom>
        </p:spPr>
      </p:pic>
      <p:pic>
        <p:nvPicPr>
          <p:cNvPr id="8" name="Grafik 7">
            <a:extLst>
              <a:ext uri="{FF2B5EF4-FFF2-40B4-BE49-F238E27FC236}">
                <a16:creationId xmlns:a16="http://schemas.microsoft.com/office/drawing/2014/main" id="{C920E14E-F14A-40A8-9CEB-F3ECDDDE6A68}"/>
              </a:ext>
            </a:extLst>
          </p:cNvPr>
          <p:cNvPicPr>
            <a:picLocks noChangeAspect="1"/>
          </p:cNvPicPr>
          <p:nvPr/>
        </p:nvPicPr>
        <p:blipFill>
          <a:blip r:embed="rId5"/>
          <a:stretch>
            <a:fillRect/>
          </a:stretch>
        </p:blipFill>
        <p:spPr>
          <a:xfrm>
            <a:off x="3083860" y="1102631"/>
            <a:ext cx="3412047" cy="2742061"/>
          </a:xfrm>
          <a:prstGeom prst="rect">
            <a:avLst/>
          </a:prstGeom>
        </p:spPr>
      </p:pic>
      <p:pic>
        <p:nvPicPr>
          <p:cNvPr id="10" name="Grafik 9">
            <a:extLst>
              <a:ext uri="{FF2B5EF4-FFF2-40B4-BE49-F238E27FC236}">
                <a16:creationId xmlns:a16="http://schemas.microsoft.com/office/drawing/2014/main" id="{E6AFCCE3-5933-4437-9E20-EEF71BC086F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59994" y="6061309"/>
            <a:ext cx="1571624" cy="275189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6" name="Grafik 15">
            <a:extLst>
              <a:ext uri="{FF2B5EF4-FFF2-40B4-BE49-F238E27FC236}">
                <a16:creationId xmlns:a16="http://schemas.microsoft.com/office/drawing/2014/main" id="{DD99CAF6-EA31-4216-9715-0CD9E4D0DF06}"/>
              </a:ext>
            </a:extLst>
          </p:cNvPr>
          <p:cNvPicPr>
            <a:picLocks noChangeAspect="1"/>
          </p:cNvPicPr>
          <p:nvPr/>
        </p:nvPicPr>
        <p:blipFill rotWithShape="1">
          <a:blip r:embed="rId7">
            <a:extLst>
              <a:ext uri="{28A0092B-C50C-407E-A947-70E740481C1C}">
                <a14:useLocalDpi xmlns:a14="http://schemas.microsoft.com/office/drawing/2010/main" val="0"/>
              </a:ext>
            </a:extLst>
          </a:blip>
          <a:srcRect l="28958" t="15377" r="28445" b="10339"/>
          <a:stretch/>
        </p:blipFill>
        <p:spPr>
          <a:xfrm>
            <a:off x="3439897" y="7437256"/>
            <a:ext cx="1017354" cy="1774153"/>
          </a:xfrm>
          <a:prstGeom prst="rect">
            <a:avLst/>
          </a:prstGeom>
        </p:spPr>
      </p:pic>
    </p:spTree>
    <p:extLst>
      <p:ext uri="{BB962C8B-B14F-4D97-AF65-F5344CB8AC3E}">
        <p14:creationId xmlns:p14="http://schemas.microsoft.com/office/powerpoint/2010/main" val="13268927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E6B948CF-255B-4A02-B1CB-179FEF121A52}"/>
              </a:ext>
            </a:extLst>
          </p:cNvPr>
          <p:cNvSpPr txBox="1"/>
          <p:nvPr/>
        </p:nvSpPr>
        <p:spPr>
          <a:xfrm>
            <a:off x="194009" y="245921"/>
            <a:ext cx="3816189" cy="3970318"/>
          </a:xfrm>
          <a:prstGeom prst="rect">
            <a:avLst/>
          </a:prstGeom>
          <a:noFill/>
        </p:spPr>
        <p:txBody>
          <a:bodyPr wrap="square" rtlCol="0">
            <a:spAutoFit/>
          </a:bodyPr>
          <a:lstStyle/>
          <a:p>
            <a:pPr algn="ctr"/>
            <a:endParaRPr lang="de-DE" sz="1200" b="1" dirty="0"/>
          </a:p>
          <a:p>
            <a:pPr algn="ctr"/>
            <a:r>
              <a:rPr lang="de-DE" sz="2400" b="1" dirty="0">
                <a:latin typeface="A Hundred Miles" panose="02000000000000000000" pitchFamily="2" charset="0"/>
              </a:rPr>
              <a:t>Überblick behalten</a:t>
            </a:r>
            <a:endParaRPr lang="de-DE" sz="1200" b="1" dirty="0">
              <a:latin typeface="A Hundred Miles" panose="02000000000000000000" pitchFamily="2" charset="0"/>
            </a:endParaRPr>
          </a:p>
          <a:p>
            <a:endParaRPr lang="de-DE" sz="1200" dirty="0">
              <a:latin typeface="Abadi Extra Light" panose="020B0204020104020204" pitchFamily="34" charset="0"/>
            </a:endParaRPr>
          </a:p>
          <a:p>
            <a:r>
              <a:rPr lang="de-DE" sz="1200" dirty="0">
                <a:latin typeface="Abadi Extra Light" panose="020B0204020104020204" pitchFamily="34" charset="0"/>
              </a:rPr>
              <a:t>Über die Hälfte der weggeworfenen Lebensmitteln entsteht in den Privathaushalten. Gründe für die Lebensmittelverschwendung sind häufig ein fehlender Überblick über die Vorräte und keine bedarfsgerechten Einkäufe aufgrund schlechter Mahlzeitenplanung.</a:t>
            </a:r>
          </a:p>
          <a:p>
            <a:r>
              <a:rPr lang="de-DE" sz="1200" dirty="0">
                <a:latin typeface="Abadi Extra Light" panose="020B0204020104020204" pitchFamily="34" charset="0"/>
              </a:rPr>
              <a:t>Bei der Planung von Mahlzeiten stellen sich Fragen wie„ Welche Lebensmittel befinden sich eigentlich unten in der Gefriertruhe, welche lagern hinten im Vorratsregal oder in der oberen Ecke des Kühlschranks?“</a:t>
            </a:r>
          </a:p>
          <a:p>
            <a:r>
              <a:rPr lang="de-DE" sz="1200" dirty="0">
                <a:latin typeface="Abadi Extra Light" panose="020B0204020104020204" pitchFamily="34" charset="0"/>
              </a:rPr>
              <a:t>Um den Überblick über die Vorräte zu erleichtern, können auch Apps wie die </a:t>
            </a:r>
            <a:r>
              <a:rPr lang="de-DE" sz="1200" b="1" dirty="0">
                <a:latin typeface="Abadi Extra Light" panose="020B0204020104020204" pitchFamily="34" charset="0"/>
              </a:rPr>
              <a:t>Speisekammer-App</a:t>
            </a:r>
            <a:r>
              <a:rPr lang="de-DE" sz="1200" dirty="0">
                <a:latin typeface="Abadi Extra Light" panose="020B0204020104020204" pitchFamily="34" charset="0"/>
              </a:rPr>
              <a:t> behilflich sein. Einfach die eingekauften Lebensmittel einscannen, Mindesthaltbarkeitsdatum sowie Lagerort eingeben. Ab dann hat man einen guten Überblick, wann welche Lebensmittel ablaufen und kann rechtzeitig seine Mahlzeiten planen. So werden weniger Lebensmittel weggeworfen und teure Zwischendurch-Einkäufe können wegfallen.</a:t>
            </a:r>
          </a:p>
        </p:txBody>
      </p:sp>
      <p:pic>
        <p:nvPicPr>
          <p:cNvPr id="3" name="Grafik 2" descr="Benutzer mit einfarbiger Füllung">
            <a:extLst>
              <a:ext uri="{FF2B5EF4-FFF2-40B4-BE49-F238E27FC236}">
                <a16:creationId xmlns:a16="http://schemas.microsoft.com/office/drawing/2014/main" id="{FBB36082-BEFE-43BD-A20F-CCD661978B7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5970332" y="574054"/>
            <a:ext cx="528577" cy="528577"/>
          </a:xfrm>
          <a:prstGeom prst="rect">
            <a:avLst/>
          </a:prstGeom>
        </p:spPr>
      </p:pic>
      <p:sp>
        <p:nvSpPr>
          <p:cNvPr id="4" name="Textfeld 3">
            <a:extLst>
              <a:ext uri="{FF2B5EF4-FFF2-40B4-BE49-F238E27FC236}">
                <a16:creationId xmlns:a16="http://schemas.microsoft.com/office/drawing/2014/main" id="{2A8D25EE-AB6B-448A-8DC2-F7D6C8DF1EBA}"/>
              </a:ext>
            </a:extLst>
          </p:cNvPr>
          <p:cNvSpPr txBox="1"/>
          <p:nvPr/>
        </p:nvSpPr>
        <p:spPr>
          <a:xfrm>
            <a:off x="194009" y="5689762"/>
            <a:ext cx="3901473" cy="4154984"/>
          </a:xfrm>
          <a:prstGeom prst="rect">
            <a:avLst/>
          </a:prstGeom>
          <a:noFill/>
        </p:spPr>
        <p:txBody>
          <a:bodyPr wrap="square" rtlCol="0">
            <a:spAutoFit/>
          </a:bodyPr>
          <a:lstStyle/>
          <a:p>
            <a:pPr algn="ctr"/>
            <a:endParaRPr lang="de-DE" sz="1200" b="1" dirty="0"/>
          </a:p>
          <a:p>
            <a:pPr algn="ctr"/>
            <a:r>
              <a:rPr lang="de-DE" sz="2400" b="1" dirty="0">
                <a:latin typeface="A Hundred Miles" panose="02000000000000000000" pitchFamily="2" charset="0"/>
              </a:rPr>
              <a:t>Mutig sein</a:t>
            </a:r>
            <a:endParaRPr lang="de-DE" sz="1200" b="1" dirty="0">
              <a:latin typeface="A Hundred Miles" panose="02000000000000000000" pitchFamily="2" charset="0"/>
            </a:endParaRPr>
          </a:p>
          <a:p>
            <a:br>
              <a:rPr lang="de-DE" sz="1200" dirty="0">
                <a:latin typeface="Abadi Extra Light" panose="020B0204020104020204" pitchFamily="34" charset="0"/>
              </a:rPr>
            </a:br>
            <a:r>
              <a:rPr lang="de-DE" sz="1200" dirty="0">
                <a:latin typeface="Abadi Extra Light" panose="020B0204020104020204" pitchFamily="34" charset="0"/>
              </a:rPr>
              <a:t>Kampf dem Ablaufmonster!</a:t>
            </a:r>
          </a:p>
          <a:p>
            <a:r>
              <a:rPr lang="de-DE" sz="1200" dirty="0">
                <a:latin typeface="Abadi Extra Light" panose="020B0204020104020204" pitchFamily="34" charset="0"/>
              </a:rPr>
              <a:t>Auf vielen Produkten ist ein </a:t>
            </a:r>
            <a:r>
              <a:rPr lang="de-DE" sz="1200" b="1" dirty="0">
                <a:latin typeface="Abadi Extra Light" panose="020B0204020104020204" pitchFamily="34" charset="0"/>
              </a:rPr>
              <a:t>Mindesthaltbarkeitsdatum (MHD) </a:t>
            </a:r>
            <a:r>
              <a:rPr lang="de-DE" sz="1200" dirty="0">
                <a:latin typeface="Abadi Extra Light" panose="020B0204020104020204" pitchFamily="34" charset="0"/>
              </a:rPr>
              <a:t>angegeben. Das MHD ist kein Wegwerfdatum. Es zeigt lediglich an, wie lange ein Produkt mindestens seine typischen Eigenschaften behält, etwa Farbe und Konsistenz. Danach kann das Produkt noch lange genießbar sein. Grundsätzlich gilt: Was gut schmeckt, gut riecht und gut aussieht, ist in aller Regel noch gut. Anders sieht es aus beim </a:t>
            </a:r>
            <a:r>
              <a:rPr lang="de-DE" sz="1200" b="1" dirty="0">
                <a:latin typeface="Abadi Extra Light" panose="020B0204020104020204" pitchFamily="34" charset="0"/>
              </a:rPr>
              <a:t>Verbrauchsdatum (VD)</a:t>
            </a:r>
            <a:r>
              <a:rPr lang="de-DE" sz="1200" dirty="0">
                <a:latin typeface="Abadi Extra Light" panose="020B0204020104020204" pitchFamily="34" charset="0"/>
              </a:rPr>
              <a:t>, das auf leicht verderblichen Produkten wie rohem Fisch, Hackfleisch oder Frischgeflügel angegeben ist. Ist das Verbrauchsdatum überschritten, sollte das Produkt nicht mehr verzehrt oder verarbeitet werden – es gehört dann wirklich in die Tonne.</a:t>
            </a:r>
          </a:p>
          <a:p>
            <a:r>
              <a:rPr lang="de-DE" sz="1200" dirty="0">
                <a:latin typeface="Abadi Extra Light" panose="020B0204020104020204" pitchFamily="34" charset="0"/>
              </a:rPr>
              <a:t>Was verdorben ist, kann die Gesundheit gefährden und gehört nicht auf den Teller. Aber allzu oft landet Essen im Müll, das noch problemlos verzehrt werden könnte. Deshalb gilt: </a:t>
            </a:r>
            <a:r>
              <a:rPr lang="de-DE" sz="1200" b="1" dirty="0">
                <a:latin typeface="Abadi Extra Light" panose="020B0204020104020204" pitchFamily="34" charset="0"/>
              </a:rPr>
              <a:t>sehen, riechen, schmecken</a:t>
            </a:r>
            <a:r>
              <a:rPr lang="de-DE" sz="1200" dirty="0">
                <a:latin typeface="Abadi Extra Light" panose="020B0204020104020204" pitchFamily="34" charset="0"/>
              </a:rPr>
              <a:t>.</a:t>
            </a:r>
            <a:r>
              <a:rPr lang="de-DE" sz="1200" dirty="0"/>
              <a:t> </a:t>
            </a:r>
            <a:r>
              <a:rPr lang="de-DE" sz="1200" dirty="0">
                <a:latin typeface="Abadi Extra Light" panose="020B0204020104020204" pitchFamily="34" charset="0"/>
              </a:rPr>
              <a:t>Damit kann man gut beurteilen, ob Lebensmittel noch verwendbar sind.</a:t>
            </a:r>
          </a:p>
        </p:txBody>
      </p:sp>
      <p:pic>
        <p:nvPicPr>
          <p:cNvPr id="5" name="Grafik 4">
            <a:extLst>
              <a:ext uri="{FF2B5EF4-FFF2-40B4-BE49-F238E27FC236}">
                <a16:creationId xmlns:a16="http://schemas.microsoft.com/office/drawing/2014/main" id="{16979B32-0BB8-42C3-9C7C-6CC8341A9FF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5967330" y="5999966"/>
            <a:ext cx="528577" cy="528577"/>
          </a:xfrm>
          <a:prstGeom prst="rect">
            <a:avLst/>
          </a:prstGeom>
        </p:spPr>
      </p:pic>
      <p:pic>
        <p:nvPicPr>
          <p:cNvPr id="7" name="Grafik 6">
            <a:extLst>
              <a:ext uri="{FF2B5EF4-FFF2-40B4-BE49-F238E27FC236}">
                <a16:creationId xmlns:a16="http://schemas.microsoft.com/office/drawing/2014/main" id="{F575CD9E-5FDE-4619-BCDA-1C0E1CA0F0CB}"/>
              </a:ext>
            </a:extLst>
          </p:cNvPr>
          <p:cNvPicPr>
            <a:picLocks noChangeAspect="1"/>
          </p:cNvPicPr>
          <p:nvPr/>
        </p:nvPicPr>
        <p:blipFill rotWithShape="1">
          <a:blip r:embed="rId5"/>
          <a:srcRect l="2913" t="982" r="1703" b="1423"/>
          <a:stretch/>
        </p:blipFill>
        <p:spPr>
          <a:xfrm>
            <a:off x="4250724" y="1138482"/>
            <a:ext cx="1889852" cy="356363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Grafik 8" descr="Ein Bild, das Kühlschrank, Schrank, Person, drinnen enthält.&#10;&#10;Automatisch generierte Beschreibung">
            <a:extLst>
              <a:ext uri="{FF2B5EF4-FFF2-40B4-BE49-F238E27FC236}">
                <a16:creationId xmlns:a16="http://schemas.microsoft.com/office/drawing/2014/main" id="{05844584-1730-4D24-B1ED-7DA6BF5C557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38719" y="7215349"/>
            <a:ext cx="2325272" cy="1552169"/>
          </a:xfrm>
          <a:prstGeom prst="rect">
            <a:avLst/>
          </a:prstGeom>
        </p:spPr>
      </p:pic>
    </p:spTree>
    <p:extLst>
      <p:ext uri="{BB962C8B-B14F-4D97-AF65-F5344CB8AC3E}">
        <p14:creationId xmlns:p14="http://schemas.microsoft.com/office/powerpoint/2010/main" val="23557184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feld 8">
            <a:extLst>
              <a:ext uri="{FF2B5EF4-FFF2-40B4-BE49-F238E27FC236}">
                <a16:creationId xmlns:a16="http://schemas.microsoft.com/office/drawing/2014/main" id="{9930CC1D-ED1D-499F-B50E-AC1668826CBD}"/>
              </a:ext>
            </a:extLst>
          </p:cNvPr>
          <p:cNvSpPr txBox="1"/>
          <p:nvPr/>
        </p:nvSpPr>
        <p:spPr>
          <a:xfrm>
            <a:off x="200502" y="1446784"/>
            <a:ext cx="3660614" cy="2308324"/>
          </a:xfrm>
          <a:prstGeom prst="rect">
            <a:avLst/>
          </a:prstGeom>
          <a:noFill/>
        </p:spPr>
        <p:txBody>
          <a:bodyPr wrap="square" rtlCol="0">
            <a:spAutoFit/>
          </a:bodyPr>
          <a:lstStyle/>
          <a:p>
            <a:pPr algn="ctr"/>
            <a:endParaRPr lang="de-DE" sz="1200" b="1" dirty="0"/>
          </a:p>
          <a:p>
            <a:pPr algn="ctr"/>
            <a:r>
              <a:rPr lang="de-DE" sz="2400" b="1" dirty="0">
                <a:latin typeface="A Hundred Miles" panose="02000000000000000000" pitchFamily="2" charset="0"/>
              </a:rPr>
              <a:t>Lebensmittel teilen oder abgeben</a:t>
            </a:r>
          </a:p>
          <a:p>
            <a:pPr algn="ctr"/>
            <a:r>
              <a:rPr lang="de-DE" sz="1200" dirty="0">
                <a:latin typeface="Abadi Extra Light" panose="020B0204020104020204" pitchFamily="34" charset="0"/>
              </a:rPr>
              <a:t>.</a:t>
            </a:r>
          </a:p>
          <a:p>
            <a:r>
              <a:rPr lang="de-DE" sz="1200" dirty="0">
                <a:latin typeface="Abadi Extra Light" panose="020B0204020104020204" pitchFamily="34" charset="0"/>
              </a:rPr>
              <a:t>Wer zu viele Lebensmittel eingekauft hat, kann sie über die                          -Plattform mit anderen teilen statt in den Mülleimer zu werfen. Übrig gebliebene Lebensmittel von einer Party oder bevor man in den Urlaub fährt, können per PC oder Smartphone auf der Online-Tauschbörse angeboten werden. Die Anmeldung dafür ist denkbar einfach, man braucht lediglich eine E-Mail-Adresse. Die Seite ist kostenlos zugänglich.</a:t>
            </a:r>
          </a:p>
        </p:txBody>
      </p:sp>
      <p:pic>
        <p:nvPicPr>
          <p:cNvPr id="10" name="Grafik 9">
            <a:extLst>
              <a:ext uri="{FF2B5EF4-FFF2-40B4-BE49-F238E27FC236}">
                <a16:creationId xmlns:a16="http://schemas.microsoft.com/office/drawing/2014/main" id="{D3DCC655-7DFE-43BD-A0A4-D8004D5A71C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5973823" y="1756988"/>
            <a:ext cx="528577" cy="528577"/>
          </a:xfrm>
          <a:prstGeom prst="rect">
            <a:avLst/>
          </a:prstGeom>
        </p:spPr>
      </p:pic>
      <p:pic>
        <p:nvPicPr>
          <p:cNvPr id="11" name="Grafik 10">
            <a:extLst>
              <a:ext uri="{FF2B5EF4-FFF2-40B4-BE49-F238E27FC236}">
                <a16:creationId xmlns:a16="http://schemas.microsoft.com/office/drawing/2014/main" id="{F03FAF05-07E5-47F1-B7B8-9B5E3D355C4D}"/>
              </a:ext>
            </a:extLst>
          </p:cNvPr>
          <p:cNvPicPr>
            <a:picLocks noChangeAspect="1"/>
          </p:cNvPicPr>
          <p:nvPr/>
        </p:nvPicPr>
        <p:blipFill>
          <a:blip r:embed="rId5"/>
          <a:stretch>
            <a:fillRect/>
          </a:stretch>
        </p:blipFill>
        <p:spPr>
          <a:xfrm>
            <a:off x="548393" y="2386182"/>
            <a:ext cx="936538" cy="218526"/>
          </a:xfrm>
          <a:prstGeom prst="rect">
            <a:avLst/>
          </a:prstGeom>
        </p:spPr>
      </p:pic>
      <p:pic>
        <p:nvPicPr>
          <p:cNvPr id="12" name="Grafik 11">
            <a:extLst>
              <a:ext uri="{FF2B5EF4-FFF2-40B4-BE49-F238E27FC236}">
                <a16:creationId xmlns:a16="http://schemas.microsoft.com/office/drawing/2014/main" id="{D1914573-667F-4000-829B-38C19E2E34F0}"/>
              </a:ext>
            </a:extLst>
          </p:cNvPr>
          <p:cNvPicPr>
            <a:picLocks noChangeAspect="1"/>
          </p:cNvPicPr>
          <p:nvPr/>
        </p:nvPicPr>
        <p:blipFill>
          <a:blip r:embed="rId6"/>
          <a:stretch>
            <a:fillRect/>
          </a:stretch>
        </p:blipFill>
        <p:spPr>
          <a:xfrm>
            <a:off x="4558985" y="2414310"/>
            <a:ext cx="1679126" cy="2830833"/>
          </a:xfrm>
          <a:prstGeom prst="rect">
            <a:avLst/>
          </a:prstGeom>
        </p:spPr>
      </p:pic>
    </p:spTree>
    <p:extLst>
      <p:ext uri="{BB962C8B-B14F-4D97-AF65-F5344CB8AC3E}">
        <p14:creationId xmlns:p14="http://schemas.microsoft.com/office/powerpoint/2010/main" val="24591493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396FC05E-06F8-4985-91EA-72953A14035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171704" y="1076930"/>
            <a:ext cx="1930394" cy="2316473"/>
          </a:xfrm>
          <a:prstGeom prst="rect">
            <a:avLst/>
          </a:prstGeom>
        </p:spPr>
      </p:pic>
      <p:sp>
        <p:nvSpPr>
          <p:cNvPr id="6" name="Textfeld 5">
            <a:extLst>
              <a:ext uri="{FF2B5EF4-FFF2-40B4-BE49-F238E27FC236}">
                <a16:creationId xmlns:a16="http://schemas.microsoft.com/office/drawing/2014/main" id="{8FE7F80B-1325-4207-A7D3-C0E59F58BEE9}"/>
              </a:ext>
            </a:extLst>
          </p:cNvPr>
          <p:cNvSpPr txBox="1"/>
          <p:nvPr/>
        </p:nvSpPr>
        <p:spPr>
          <a:xfrm>
            <a:off x="318538" y="237762"/>
            <a:ext cx="3498549" cy="3970318"/>
          </a:xfrm>
          <a:prstGeom prst="rect">
            <a:avLst/>
          </a:prstGeom>
          <a:noFill/>
        </p:spPr>
        <p:txBody>
          <a:bodyPr wrap="square" rtlCol="0">
            <a:spAutoFit/>
          </a:bodyPr>
          <a:lstStyle/>
          <a:p>
            <a:endParaRPr lang="de-DE" sz="1200" b="1" dirty="0"/>
          </a:p>
          <a:p>
            <a:pPr algn="ctr"/>
            <a:r>
              <a:rPr lang="de-DE" sz="2400" b="1" dirty="0">
                <a:latin typeface="A Hundred Miles" panose="02000000000000000000" pitchFamily="2" charset="0"/>
              </a:rPr>
              <a:t>Nationale Strategien </a:t>
            </a:r>
          </a:p>
          <a:p>
            <a:pPr algn="ctr"/>
            <a:r>
              <a:rPr lang="de-DE" sz="2400" b="1" dirty="0">
                <a:latin typeface="A Hundred Miles" panose="02000000000000000000" pitchFamily="2" charset="0"/>
              </a:rPr>
              <a:t>zur Reduzierung von Lebensmittelverschwendung</a:t>
            </a:r>
            <a:endParaRPr lang="de-DE" sz="1200" b="1" dirty="0">
              <a:latin typeface="A Hundred Miles" panose="02000000000000000000" pitchFamily="2" charset="0"/>
            </a:endParaRPr>
          </a:p>
          <a:p>
            <a:br>
              <a:rPr lang="de-DE" sz="1200" dirty="0"/>
            </a:br>
            <a:r>
              <a:rPr lang="de-DE" sz="1200" dirty="0">
                <a:latin typeface="Abadi Extra Light" panose="020B0204020104020204" pitchFamily="34" charset="0"/>
              </a:rPr>
              <a:t>Die Reduzierung vermeidbarer Lebensmittelabfälle und –</a:t>
            </a:r>
            <a:r>
              <a:rPr lang="de-DE" sz="1200" dirty="0" err="1">
                <a:latin typeface="Abadi Extra Light" panose="020B0204020104020204" pitchFamily="34" charset="0"/>
              </a:rPr>
              <a:t>verluste</a:t>
            </a:r>
            <a:r>
              <a:rPr lang="de-DE" sz="1200" dirty="0">
                <a:latin typeface="Abadi Extra Light" panose="020B0204020104020204" pitchFamily="34" charset="0"/>
              </a:rPr>
              <a:t> ist Aufgabe von Bund und Ländern. Unter Federführung des Bundesministeriums für Ernährung und Landwirtschaft erarbeiten die Bundesländer gemeinsam Lösungen und Strategien, damit bis 2030 die vermeidbaren Lebensmittelabfälle halbiert werden. Am 4. März 2020 wurde die </a:t>
            </a:r>
            <a:r>
              <a:rPr lang="de-DE" sz="1200" i="1" dirty="0">
                <a:latin typeface="Abadi Extra Light" panose="020B0204020104020204" pitchFamily="34" charset="0"/>
              </a:rPr>
              <a:t>Grundsatzvereinbarung zur Reduzierung von Lebensmittelabfällen </a:t>
            </a:r>
            <a:r>
              <a:rPr lang="de-DE" sz="1200" dirty="0">
                <a:latin typeface="Abadi Extra Light" panose="020B0204020104020204" pitchFamily="34" charset="0"/>
              </a:rPr>
              <a:t>in Kraft gesetzt. </a:t>
            </a:r>
          </a:p>
          <a:p>
            <a:r>
              <a:rPr lang="de-DE" sz="1200" dirty="0">
                <a:latin typeface="Abadi Extra Light" panose="020B0204020104020204" pitchFamily="34" charset="0"/>
              </a:rPr>
              <a:t>Kampagnen </a:t>
            </a:r>
            <a:r>
              <a:rPr lang="de-DE" sz="1200">
                <a:latin typeface="Abadi Extra Light" panose="020B0204020104020204" pitchFamily="34" charset="0"/>
              </a:rPr>
              <a:t>wie „</a:t>
            </a:r>
            <a:r>
              <a:rPr lang="de-DE" sz="1200" dirty="0">
                <a:latin typeface="Abadi Extra Light" panose="020B0204020104020204" pitchFamily="34" charset="0"/>
              </a:rPr>
              <a:t>Zu gut für die Tonne!“, „Restlos genießen“, oder die Aktionswoche „Deutschland rettet Lebensmittel“ haben bereits stattgefunden, oder finden aktuell statt.</a:t>
            </a:r>
          </a:p>
        </p:txBody>
      </p:sp>
      <p:pic>
        <p:nvPicPr>
          <p:cNvPr id="7" name="Grafik 6" descr="Gericht mit einfarbiger Füllung">
            <a:extLst>
              <a:ext uri="{FF2B5EF4-FFF2-40B4-BE49-F238E27FC236}">
                <a16:creationId xmlns:a16="http://schemas.microsoft.com/office/drawing/2014/main" id="{98F7D2DF-085B-4362-8279-A35C0A85AAE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837810" y="325430"/>
            <a:ext cx="528577" cy="528577"/>
          </a:xfrm>
          <a:prstGeom prst="rect">
            <a:avLst/>
          </a:prstGeom>
        </p:spPr>
      </p:pic>
      <p:sp>
        <p:nvSpPr>
          <p:cNvPr id="9" name="Textfeld 8">
            <a:extLst>
              <a:ext uri="{FF2B5EF4-FFF2-40B4-BE49-F238E27FC236}">
                <a16:creationId xmlns:a16="http://schemas.microsoft.com/office/drawing/2014/main" id="{DF5203F2-8CD9-4069-B4DF-78593978BDD3}"/>
              </a:ext>
            </a:extLst>
          </p:cNvPr>
          <p:cNvSpPr txBox="1"/>
          <p:nvPr/>
        </p:nvSpPr>
        <p:spPr>
          <a:xfrm>
            <a:off x="159488" y="4754430"/>
            <a:ext cx="3578613" cy="4339650"/>
          </a:xfrm>
          <a:prstGeom prst="rect">
            <a:avLst/>
          </a:prstGeom>
          <a:noFill/>
        </p:spPr>
        <p:txBody>
          <a:bodyPr wrap="square" rtlCol="0">
            <a:spAutoFit/>
          </a:bodyPr>
          <a:lstStyle/>
          <a:p>
            <a:pPr algn="ctr"/>
            <a:endParaRPr lang="de-DE" sz="1200" b="1" dirty="0"/>
          </a:p>
          <a:p>
            <a:pPr algn="ctr"/>
            <a:r>
              <a:rPr lang="de-DE" sz="2400" b="1" dirty="0">
                <a:latin typeface="A Hundred Miles" panose="02000000000000000000" pitchFamily="2" charset="0"/>
              </a:rPr>
              <a:t>Handelsnormen ändern</a:t>
            </a:r>
            <a:endParaRPr lang="de-DE" sz="1200" b="1" dirty="0">
              <a:latin typeface="A Hundred Miles" panose="02000000000000000000" pitchFamily="2" charset="0"/>
            </a:endParaRPr>
          </a:p>
          <a:p>
            <a:endParaRPr lang="de-DE" sz="1200" b="1" dirty="0">
              <a:latin typeface="Abadi Extra Light" panose="020B0204020104020204" pitchFamily="34" charset="0"/>
            </a:endParaRPr>
          </a:p>
          <a:p>
            <a:r>
              <a:rPr lang="de-DE" sz="1200" b="1" dirty="0">
                <a:latin typeface="Abadi Extra Light" panose="020B0204020104020204" pitchFamily="34" charset="0"/>
              </a:rPr>
              <a:t>Freiheit für die krumme Gurke</a:t>
            </a:r>
            <a:br>
              <a:rPr lang="de-DE" sz="1200" dirty="0"/>
            </a:br>
            <a:r>
              <a:rPr lang="de-DE" sz="1200" dirty="0">
                <a:latin typeface="Abadi Extra Light" panose="020B0204020104020204" pitchFamily="34" charset="0"/>
              </a:rPr>
              <a:t>Zum 1. Juli 2009 wurde der 20 Jahre alte Gurken-Paragraph nun endgültig aus den Amtsbüchern gestrichen. Nach der Verordnung mussten Gurken der Extra-Klasse bisher „gut geformt und praktisch gerade sein“. Als „maximale Krümmung“ wurden gerade mal zehn Millimeter auf zehn Zentimeter Gurkenlänge akzeptiert. Die Folge: Keine krummen Dinger in Supermärkten und Gemüseläden. Was nicht der EU-Norm entsprach, wurde aussortiert und in vielen Fällen weggeworfen. </a:t>
            </a:r>
          </a:p>
          <a:p>
            <a:r>
              <a:rPr lang="de-DE" sz="1200" dirty="0">
                <a:latin typeface="Abadi Extra Light" panose="020B0204020104020204" pitchFamily="34" charset="0"/>
              </a:rPr>
              <a:t>Auch knubbelige Karotten und kleinwüchsige Kirschen haben künftig wieder eine Chance. Neben der Gurken-Norm fallen auch die Schönheitsvorschriften für 25 andere Obst- und Gemüsesorten, darunter Aprikosen, Kirschen, Melonen und Pflaumen und gut gehendes Grünzeug wie Möhren, Kohl und Spargel. </a:t>
            </a:r>
          </a:p>
          <a:p>
            <a:r>
              <a:rPr lang="de-DE" sz="1200" dirty="0">
                <a:latin typeface="Abadi Extra Light" panose="020B0204020104020204" pitchFamily="34" charset="0"/>
              </a:rPr>
              <a:t>Obwohl die Verordnung 2009 außer Kraft gesetzt wurde, halten wichtige Großhändler weiterhin daran fest.</a:t>
            </a:r>
          </a:p>
        </p:txBody>
      </p:sp>
      <p:pic>
        <p:nvPicPr>
          <p:cNvPr id="11" name="Grafik 10" descr="Ein Bild, das Text enthält.&#10;&#10;Automatisch generierte Beschreibung">
            <a:extLst>
              <a:ext uri="{FF2B5EF4-FFF2-40B4-BE49-F238E27FC236}">
                <a16:creationId xmlns:a16="http://schemas.microsoft.com/office/drawing/2014/main" id="{DF8C6A86-FF4C-4997-BE5A-0FDB60DDB47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738101" y="5866702"/>
            <a:ext cx="2883092" cy="2162319"/>
          </a:xfrm>
          <a:prstGeom prst="rect">
            <a:avLst/>
          </a:prstGeom>
        </p:spPr>
      </p:pic>
      <p:pic>
        <p:nvPicPr>
          <p:cNvPr id="13" name="Grafik 12" descr="Gericht mit einfarbiger Füllung">
            <a:extLst>
              <a:ext uri="{FF2B5EF4-FFF2-40B4-BE49-F238E27FC236}">
                <a16:creationId xmlns:a16="http://schemas.microsoft.com/office/drawing/2014/main" id="{EA3CFCEA-79A1-46DC-99DD-B3F12F058D8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837810" y="5013532"/>
            <a:ext cx="528577" cy="528577"/>
          </a:xfrm>
          <a:prstGeom prst="rect">
            <a:avLst/>
          </a:prstGeom>
        </p:spPr>
      </p:pic>
    </p:spTree>
    <p:extLst>
      <p:ext uri="{BB962C8B-B14F-4D97-AF65-F5344CB8AC3E}">
        <p14:creationId xmlns:p14="http://schemas.microsoft.com/office/powerpoint/2010/main" val="18364014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CDBE8EBA-FB65-4F15-9E31-382F429F7332}"/>
              </a:ext>
            </a:extLst>
          </p:cNvPr>
          <p:cNvSpPr txBox="1"/>
          <p:nvPr/>
        </p:nvSpPr>
        <p:spPr>
          <a:xfrm>
            <a:off x="317442" y="0"/>
            <a:ext cx="3688501" cy="3970318"/>
          </a:xfrm>
          <a:prstGeom prst="rect">
            <a:avLst/>
          </a:prstGeom>
          <a:noFill/>
        </p:spPr>
        <p:txBody>
          <a:bodyPr wrap="square" rtlCol="0">
            <a:spAutoFit/>
          </a:bodyPr>
          <a:lstStyle/>
          <a:p>
            <a:endParaRPr lang="de-DE" sz="1200" b="1" dirty="0"/>
          </a:p>
          <a:p>
            <a:pPr algn="ctr"/>
            <a:r>
              <a:rPr lang="de-DE" sz="2400" b="1" dirty="0">
                <a:latin typeface="A Hundred Miles" panose="02000000000000000000" pitchFamily="2" charset="0"/>
              </a:rPr>
              <a:t>EU-Förderungen für </a:t>
            </a:r>
          </a:p>
          <a:p>
            <a:pPr algn="ctr"/>
            <a:r>
              <a:rPr lang="de-DE" sz="2400" b="1" dirty="0">
                <a:latin typeface="A Hundred Miles" panose="02000000000000000000" pitchFamily="2" charset="0"/>
              </a:rPr>
              <a:t>Forschung und Innovation</a:t>
            </a:r>
            <a:endParaRPr lang="de-DE" sz="1200" b="1" dirty="0">
              <a:latin typeface="A Hundred Miles" panose="02000000000000000000" pitchFamily="2" charset="0"/>
            </a:endParaRPr>
          </a:p>
          <a:p>
            <a:br>
              <a:rPr lang="de-DE" sz="1200" dirty="0"/>
            </a:br>
            <a:r>
              <a:rPr lang="de-DE" sz="1200" dirty="0">
                <a:latin typeface="Abadi Extra Light" panose="020B0204020104020204" pitchFamily="34" charset="0"/>
              </a:rPr>
              <a:t>Im Oktober 2019 veröffentlichte die Europäische Kommission einen neuen Aufruf zum Thema „Rural Renaissance” mit dem Schwerpunkt Vermeidung von Lebensmittelverlusten und -verschwendung entlang der landwirtschaftlichen und Lebensmittelkette. Der Beitrag der EU beträgt bis zu 12 Mio. Euro.</a:t>
            </a:r>
            <a:br>
              <a:rPr lang="de-DE" sz="1200" dirty="0">
                <a:latin typeface="Abadi Extra Light" panose="020B0204020104020204" pitchFamily="34" charset="0"/>
              </a:rPr>
            </a:br>
            <a:r>
              <a:rPr lang="de-DE" sz="1200" dirty="0">
                <a:latin typeface="Abadi Extra Light" panose="020B0204020104020204" pitchFamily="34" charset="0"/>
              </a:rPr>
              <a:t>In diesem Rahmen werden zwei Projekte mit innovativen Maßnahmen für Vorzeigemodelle, Pilotprojekte und marktfähige Produkte gefördert.</a:t>
            </a:r>
          </a:p>
          <a:p>
            <a:r>
              <a:rPr lang="de-DE" sz="1200" dirty="0">
                <a:latin typeface="Abadi Extra Light" panose="020B0204020104020204" pitchFamily="34" charset="0"/>
              </a:rPr>
              <a:t>Der Schwerpunkt liegt auf der Verringerung vermeidbarer Verluste und Abfälle bei verderblichen Produkten und der Förderung besserer Zusammenarbeit entlang der gesamten landwirtschaftlichen und Lebensmittelkette von der Primärproduktion bis hin zum Konsum und zur Entsorgung durch die privaten Haushalte.</a:t>
            </a:r>
          </a:p>
        </p:txBody>
      </p:sp>
      <p:pic>
        <p:nvPicPr>
          <p:cNvPr id="5" name="Grafik 4" descr="Gericht mit einfarbiger Füllung">
            <a:extLst>
              <a:ext uri="{FF2B5EF4-FFF2-40B4-BE49-F238E27FC236}">
                <a16:creationId xmlns:a16="http://schemas.microsoft.com/office/drawing/2014/main" id="{0CFBFC2F-6055-4BCB-8E18-FF404D68214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837810" y="325430"/>
            <a:ext cx="528577" cy="528577"/>
          </a:xfrm>
          <a:prstGeom prst="rect">
            <a:avLst/>
          </a:prstGeom>
        </p:spPr>
      </p:pic>
      <p:pic>
        <p:nvPicPr>
          <p:cNvPr id="7" name="Grafik 6">
            <a:extLst>
              <a:ext uri="{FF2B5EF4-FFF2-40B4-BE49-F238E27FC236}">
                <a16:creationId xmlns:a16="http://schemas.microsoft.com/office/drawing/2014/main" id="{DEE758C3-3E95-401D-A41F-C91F6F2307A4}"/>
              </a:ext>
            </a:extLst>
          </p:cNvPr>
          <p:cNvPicPr>
            <a:picLocks noChangeAspect="1"/>
          </p:cNvPicPr>
          <p:nvPr/>
        </p:nvPicPr>
        <p:blipFill>
          <a:blip r:embed="rId5"/>
          <a:stretch>
            <a:fillRect/>
          </a:stretch>
        </p:blipFill>
        <p:spPr>
          <a:xfrm>
            <a:off x="4470352" y="1985159"/>
            <a:ext cx="2070206" cy="844593"/>
          </a:xfrm>
          <a:prstGeom prst="rect">
            <a:avLst/>
          </a:prstGeom>
        </p:spPr>
      </p:pic>
    </p:spTree>
    <p:extLst>
      <p:ext uri="{BB962C8B-B14F-4D97-AF65-F5344CB8AC3E}">
        <p14:creationId xmlns:p14="http://schemas.microsoft.com/office/powerpoint/2010/main" val="4881151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8D98525E-E810-4005-BB5B-6F939454FF1F}"/>
              </a:ext>
            </a:extLst>
          </p:cNvPr>
          <p:cNvSpPr txBox="1"/>
          <p:nvPr/>
        </p:nvSpPr>
        <p:spPr>
          <a:xfrm>
            <a:off x="292010" y="314952"/>
            <a:ext cx="3578613" cy="3939540"/>
          </a:xfrm>
          <a:prstGeom prst="rect">
            <a:avLst/>
          </a:prstGeom>
          <a:noFill/>
        </p:spPr>
        <p:txBody>
          <a:bodyPr wrap="square" rtlCol="0">
            <a:spAutoFit/>
          </a:bodyPr>
          <a:lstStyle/>
          <a:p>
            <a:pPr algn="ctr"/>
            <a:endParaRPr lang="de-DE" sz="1200" b="1" dirty="0"/>
          </a:p>
          <a:p>
            <a:pPr algn="ctr"/>
            <a:r>
              <a:rPr lang="de-DE" sz="2400" b="1" dirty="0">
                <a:latin typeface="A Hundred Miles" panose="02000000000000000000" pitchFamily="2" charset="0"/>
              </a:rPr>
              <a:t>Produkte weiterverarbeiten</a:t>
            </a:r>
            <a:endParaRPr lang="de-DE" sz="1200" b="1" dirty="0">
              <a:latin typeface="A Hundred Miles" panose="02000000000000000000" pitchFamily="2" charset="0"/>
            </a:endParaRPr>
          </a:p>
          <a:p>
            <a:br>
              <a:rPr lang="de-DE" sz="1200" dirty="0"/>
            </a:br>
            <a:r>
              <a:rPr lang="de-DE" sz="1100" b="1" dirty="0">
                <a:latin typeface="Abadi Extra Light" panose="020B0204020104020204" pitchFamily="34" charset="0"/>
              </a:rPr>
              <a:t>wie zum Beispiel der Landwirt Georg Thalhammer</a:t>
            </a:r>
            <a:endParaRPr lang="de-DE" sz="1200" b="1" dirty="0">
              <a:latin typeface="Abadi Extra Light" panose="020B0204020104020204" pitchFamily="34" charset="0"/>
            </a:endParaRPr>
          </a:p>
          <a:p>
            <a:r>
              <a:rPr lang="de-DE" sz="1200" dirty="0">
                <a:latin typeface="Abadi Extra Light" panose="020B0204020104020204" pitchFamily="34" charset="0"/>
              </a:rPr>
              <a:t>Im Jahr 2012 fielen viele Kürbisse witterungsbedingt aus der Handelsnorm und ein finanzieller Ausfall für die Erzeuger, wie auch Georgs Unternehmen war absehbar. Der Unterfranke rief eine Kürbisrettungsaktion ins Leben und ließ 50 Tonnen Kürbisse zu Püree verarbeiten, um daraus z.B. Kürbissuppe herzustellen. Dadurch sollten wirtschaftliche Ausfälle wie auch Lebensmittelverlust reduziert werden.</a:t>
            </a:r>
          </a:p>
          <a:p>
            <a:r>
              <a:rPr lang="de-DE" sz="1200" dirty="0">
                <a:latin typeface="Abadi Extra Light" panose="020B0204020104020204" pitchFamily="34" charset="0"/>
              </a:rPr>
              <a:t>Kürbisse, die nicht der Handelsnorm entsprechen, werden nicht weggeworfen, sondern zu innovativen Feinkostprodukten weiterverarbeitet. </a:t>
            </a:r>
          </a:p>
          <a:p>
            <a:endParaRPr lang="de-DE" sz="1200" dirty="0">
              <a:latin typeface="Abadi Extra Light" panose="020B0204020104020204" pitchFamily="34" charset="0"/>
            </a:endParaRPr>
          </a:p>
          <a:p>
            <a:r>
              <a:rPr lang="de-DE" sz="1100" b="1" dirty="0">
                <a:latin typeface="Abadi Extra Light" panose="020B0204020104020204" pitchFamily="34" charset="0"/>
              </a:rPr>
              <a:t>Oder der Obsthandel &amp; Mosterei Gruber aus Gerolfingen </a:t>
            </a:r>
          </a:p>
          <a:p>
            <a:r>
              <a:rPr lang="de-DE" sz="1200" dirty="0">
                <a:latin typeface="Abadi Extra Light" panose="020B0204020104020204" pitchFamily="34" charset="0"/>
              </a:rPr>
              <a:t>Sie produzieren Apfelchips aus unverkäuflichen Äpfeln. Zu kaufen gibt es sie z.B. auf dem </a:t>
            </a:r>
            <a:r>
              <a:rPr lang="de-DE" sz="1200" dirty="0" err="1">
                <a:latin typeface="Abadi Extra Light" panose="020B0204020104020204" pitchFamily="34" charset="0"/>
              </a:rPr>
              <a:t>Wassertrüdinger</a:t>
            </a:r>
            <a:r>
              <a:rPr lang="de-DE" sz="1200" dirty="0">
                <a:latin typeface="Abadi Extra Light" panose="020B0204020104020204" pitchFamily="34" charset="0"/>
              </a:rPr>
              <a:t> Wochenmarkt.</a:t>
            </a:r>
          </a:p>
        </p:txBody>
      </p:sp>
      <p:pic>
        <p:nvPicPr>
          <p:cNvPr id="5" name="Grafik 4" descr="Ein Bild, das Text, Essen, Getränk enthält.&#10;&#10;Automatisch generierte Beschreibung">
            <a:extLst>
              <a:ext uri="{FF2B5EF4-FFF2-40B4-BE49-F238E27FC236}">
                <a16:creationId xmlns:a16="http://schemas.microsoft.com/office/drawing/2014/main" id="{BE3DF015-4B81-45F4-BCCC-A00D26B92AF3}"/>
              </a:ext>
            </a:extLst>
          </p:cNvPr>
          <p:cNvPicPr>
            <a:picLocks noChangeAspect="1"/>
          </p:cNvPicPr>
          <p:nvPr/>
        </p:nvPicPr>
        <p:blipFill rotWithShape="1">
          <a:blip r:embed="rId3">
            <a:extLst>
              <a:ext uri="{28A0092B-C50C-407E-A947-70E740481C1C}">
                <a14:useLocalDpi xmlns:a14="http://schemas.microsoft.com/office/drawing/2010/main" val="0"/>
              </a:ext>
            </a:extLst>
          </a:blip>
          <a:srcRect l="18939" t="11879" r="16687" b="9046"/>
          <a:stretch/>
        </p:blipFill>
        <p:spPr>
          <a:xfrm>
            <a:off x="4068168" y="912014"/>
            <a:ext cx="1526843" cy="1875565"/>
          </a:xfrm>
          <a:prstGeom prst="rect">
            <a:avLst/>
          </a:prstGeom>
        </p:spPr>
      </p:pic>
      <p:pic>
        <p:nvPicPr>
          <p:cNvPr id="3" name="Grafik 2" descr="Bäuerin mit einfarbiger Füllung">
            <a:extLst>
              <a:ext uri="{FF2B5EF4-FFF2-40B4-BE49-F238E27FC236}">
                <a16:creationId xmlns:a16="http://schemas.microsoft.com/office/drawing/2014/main" id="{F1E3F1A7-E783-4A7E-8E95-0B448483CB3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5970332" y="574054"/>
            <a:ext cx="528577" cy="528577"/>
          </a:xfrm>
          <a:prstGeom prst="rect">
            <a:avLst/>
          </a:prstGeom>
        </p:spPr>
      </p:pic>
      <p:sp>
        <p:nvSpPr>
          <p:cNvPr id="6" name="Textfeld 5">
            <a:extLst>
              <a:ext uri="{FF2B5EF4-FFF2-40B4-BE49-F238E27FC236}">
                <a16:creationId xmlns:a16="http://schemas.microsoft.com/office/drawing/2014/main" id="{59287B39-E14D-4558-8DDB-C20EC53F3C47}"/>
              </a:ext>
            </a:extLst>
          </p:cNvPr>
          <p:cNvSpPr txBox="1"/>
          <p:nvPr/>
        </p:nvSpPr>
        <p:spPr>
          <a:xfrm>
            <a:off x="136392" y="5357924"/>
            <a:ext cx="3359844" cy="3416320"/>
          </a:xfrm>
          <a:prstGeom prst="rect">
            <a:avLst/>
          </a:prstGeom>
          <a:noFill/>
        </p:spPr>
        <p:txBody>
          <a:bodyPr wrap="square" rtlCol="0">
            <a:spAutoFit/>
          </a:bodyPr>
          <a:lstStyle/>
          <a:p>
            <a:pPr algn="ctr"/>
            <a:endParaRPr lang="de-DE" sz="1200" b="1" dirty="0"/>
          </a:p>
          <a:p>
            <a:pPr algn="ctr"/>
            <a:r>
              <a:rPr lang="de-DE" sz="2400" b="1" dirty="0">
                <a:latin typeface="A Hundred Miles" panose="02000000000000000000" pitchFamily="2" charset="0"/>
              </a:rPr>
              <a:t>Alternative Absatzmärkte finden</a:t>
            </a:r>
            <a:endParaRPr lang="de-DE" sz="1200" b="1" dirty="0">
              <a:latin typeface="A Hundred Miles" panose="02000000000000000000" pitchFamily="2" charset="0"/>
            </a:endParaRPr>
          </a:p>
          <a:p>
            <a:br>
              <a:rPr lang="de-DE" sz="1200" dirty="0"/>
            </a:br>
            <a:r>
              <a:rPr lang="de-DE" sz="1100" b="1" dirty="0">
                <a:latin typeface="Abadi Extra Light" panose="020B0204020104020204" pitchFamily="34" charset="0"/>
              </a:rPr>
              <a:t>zum Beispiel bei den Rübenrettern aus Neumarkt</a:t>
            </a:r>
            <a:r>
              <a:rPr lang="de-DE" sz="1200" b="1" dirty="0">
                <a:latin typeface="Abadi Extra Light" panose="020B0204020104020204" pitchFamily="34" charset="0"/>
              </a:rPr>
              <a:t> </a:t>
            </a:r>
          </a:p>
          <a:p>
            <a:r>
              <a:rPr lang="de-DE" sz="1200" dirty="0">
                <a:latin typeface="Abadi Extra Light" panose="020B0204020104020204" pitchFamily="34" charset="0"/>
              </a:rPr>
              <a:t>„Dank unserer Arbeit im Obst- und Gemüseladen in Neumarkt haben wir langjährige Erfahrung mit Lebensmitteln. Wir stehen in engem Kontakt zu unseren Landwirten, welche uns ständig darüber informieren, was im Moment nicht perfekt an der Pflanze hängt und gerettet werden muss. Zusammen mit euch können wir es schaffen, dass sich die Ernte der Bauern um bis zu 40% verbessert! Unser Ziel ist es, dass Gemüse in seiner Vielfalt und seinem natürlichen Wachstum erhalten bleibt. Wir wollen gegen die enorme Lebensmittelverschwendung vorgehen und auch B-Ware, die nicht perfekt in die genormten Kisten passt, eine Chance geben.“</a:t>
            </a:r>
          </a:p>
        </p:txBody>
      </p:sp>
      <p:pic>
        <p:nvPicPr>
          <p:cNvPr id="8" name="Grafik 7">
            <a:extLst>
              <a:ext uri="{FF2B5EF4-FFF2-40B4-BE49-F238E27FC236}">
                <a16:creationId xmlns:a16="http://schemas.microsoft.com/office/drawing/2014/main" id="{CFC73370-1306-405E-A586-F930DA570E19}"/>
              </a:ext>
            </a:extLst>
          </p:cNvPr>
          <p:cNvPicPr>
            <a:picLocks noChangeAspect="1"/>
          </p:cNvPicPr>
          <p:nvPr/>
        </p:nvPicPr>
        <p:blipFill rotWithShape="1">
          <a:blip r:embed="rId6"/>
          <a:srcRect r="9233"/>
          <a:stretch/>
        </p:blipFill>
        <p:spPr>
          <a:xfrm>
            <a:off x="3429000" y="6646793"/>
            <a:ext cx="3292608" cy="1743404"/>
          </a:xfrm>
          <a:prstGeom prst="rect">
            <a:avLst/>
          </a:prstGeom>
        </p:spPr>
      </p:pic>
      <p:pic>
        <p:nvPicPr>
          <p:cNvPr id="10" name="Grafik 9" descr="Bäuerin mit einfarbiger Füllung">
            <a:extLst>
              <a:ext uri="{FF2B5EF4-FFF2-40B4-BE49-F238E27FC236}">
                <a16:creationId xmlns:a16="http://schemas.microsoft.com/office/drawing/2014/main" id="{89074B91-9016-4BBA-AEF2-AB943F03F42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5970332" y="5734169"/>
            <a:ext cx="528577" cy="528577"/>
          </a:xfrm>
          <a:prstGeom prst="rect">
            <a:avLst/>
          </a:prstGeom>
        </p:spPr>
      </p:pic>
      <p:pic>
        <p:nvPicPr>
          <p:cNvPr id="14" name="Grafik 13" descr="Ein Bild, das Text, drinnen, mehrere enthält.&#10;&#10;Automatisch generierte Beschreibung">
            <a:extLst>
              <a:ext uri="{FF2B5EF4-FFF2-40B4-BE49-F238E27FC236}">
                <a16:creationId xmlns:a16="http://schemas.microsoft.com/office/drawing/2014/main" id="{FF586FC4-7ADC-4D42-BF09-2CF5724DF0D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386517" y="2787579"/>
            <a:ext cx="2335091" cy="1752330"/>
          </a:xfrm>
          <a:prstGeom prst="rect">
            <a:avLst/>
          </a:prstGeom>
        </p:spPr>
      </p:pic>
    </p:spTree>
    <p:extLst>
      <p:ext uri="{BB962C8B-B14F-4D97-AF65-F5344CB8AC3E}">
        <p14:creationId xmlns:p14="http://schemas.microsoft.com/office/powerpoint/2010/main" val="5492641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8D98525E-E810-4005-BB5B-6F939454FF1F}"/>
              </a:ext>
            </a:extLst>
          </p:cNvPr>
          <p:cNvSpPr txBox="1"/>
          <p:nvPr/>
        </p:nvSpPr>
        <p:spPr>
          <a:xfrm>
            <a:off x="292010" y="314952"/>
            <a:ext cx="3578613" cy="3785652"/>
          </a:xfrm>
          <a:prstGeom prst="rect">
            <a:avLst/>
          </a:prstGeom>
          <a:noFill/>
        </p:spPr>
        <p:txBody>
          <a:bodyPr wrap="square" rtlCol="0">
            <a:spAutoFit/>
          </a:bodyPr>
          <a:lstStyle/>
          <a:p>
            <a:pPr algn="ctr"/>
            <a:endParaRPr lang="de-DE" sz="1200" b="1" dirty="0"/>
          </a:p>
          <a:p>
            <a:pPr algn="ctr"/>
            <a:r>
              <a:rPr lang="de-DE" sz="2400" b="1" dirty="0">
                <a:latin typeface="A Hundred Miles" panose="02000000000000000000" pitchFamily="2" charset="0"/>
              </a:rPr>
              <a:t>Lagerung optimieren</a:t>
            </a:r>
            <a:endParaRPr lang="de-DE" sz="1200" b="1" dirty="0">
              <a:latin typeface="A Hundred Miles" panose="02000000000000000000" pitchFamily="2" charset="0"/>
            </a:endParaRPr>
          </a:p>
          <a:p>
            <a:br>
              <a:rPr lang="de-DE" sz="1200" dirty="0"/>
            </a:br>
            <a:r>
              <a:rPr lang="de-DE" sz="1200" dirty="0">
                <a:latin typeface="Abadi Extra Light" panose="020B0204020104020204" pitchFamily="34" charset="0"/>
              </a:rPr>
              <a:t>Die beliebteste Obstart in Deutschland ist der Apfel. Die Lagerung von Äpfeln stellt die </a:t>
            </a:r>
            <a:r>
              <a:rPr lang="de-DE" sz="1200" dirty="0" err="1">
                <a:latin typeface="Abadi Extra Light" panose="020B0204020104020204" pitchFamily="34" charset="0"/>
              </a:rPr>
              <a:t>ObstanbauerInnen</a:t>
            </a:r>
            <a:r>
              <a:rPr lang="de-DE" sz="1200" dirty="0">
                <a:latin typeface="Abadi Extra Light" panose="020B0204020104020204" pitchFamily="34" charset="0"/>
              </a:rPr>
              <a:t> jedoch immer wieder vor große Herausforderungen. Erkrankungen, wie beispielsweise Störungen im Stoffwechsel des Apfels, sind eines der bedeutendsten Probleme bei der Langzeitlagerung (8 bis 12 Monate) von Äpfeln und können zu erheblichen Verlusten führen. </a:t>
            </a:r>
          </a:p>
          <a:p>
            <a:r>
              <a:rPr lang="de-DE" sz="1200" dirty="0">
                <a:latin typeface="Abadi Extra Light" panose="020B0204020104020204" pitchFamily="34" charset="0"/>
              </a:rPr>
              <a:t>Die Hochschule Osnabrück arbeitet an einem Projekt zu optimierten Lagerungsverfahren bei Äpfeln: Die DCA-CF-Lagerung (Dynamic </a:t>
            </a:r>
            <a:r>
              <a:rPr lang="de-DE" sz="1200" dirty="0" err="1">
                <a:latin typeface="Abadi Extra Light" panose="020B0204020104020204" pitchFamily="34" charset="0"/>
              </a:rPr>
              <a:t>Controlled</a:t>
            </a:r>
            <a:r>
              <a:rPr lang="de-DE" sz="1200" dirty="0">
                <a:latin typeface="Abadi Extra Light" panose="020B0204020104020204" pitchFamily="34" charset="0"/>
              </a:rPr>
              <a:t> </a:t>
            </a:r>
            <a:r>
              <a:rPr lang="de-DE" sz="1200" dirty="0" err="1">
                <a:latin typeface="Abadi Extra Light" panose="020B0204020104020204" pitchFamily="34" charset="0"/>
              </a:rPr>
              <a:t>Atmosphere</a:t>
            </a:r>
            <a:r>
              <a:rPr lang="de-DE" sz="1200" dirty="0">
                <a:latin typeface="Abadi Extra Light" panose="020B0204020104020204" pitchFamily="34" charset="0"/>
              </a:rPr>
              <a:t> - Chlorophyll </a:t>
            </a:r>
            <a:r>
              <a:rPr lang="de-DE" sz="1200" dirty="0" err="1">
                <a:latin typeface="Abadi Extra Light" panose="020B0204020104020204" pitchFamily="34" charset="0"/>
              </a:rPr>
              <a:t>Fluorescence</a:t>
            </a:r>
            <a:r>
              <a:rPr lang="de-DE" sz="1200" dirty="0">
                <a:latin typeface="Abadi Extra Light" panose="020B0204020104020204" pitchFamily="34" charset="0"/>
              </a:rPr>
              <a:t>). Die Lagerraumatmosphäre weist hier einen extrem niedrigen Sauerstoffgehalt (unter 1 Vol.-%) auf. Diese starke Sauerstoffreduzierung führt zu einer deutlichen Verringerung der Fruchtatmung und -reife und somit zu einer Verbesserung der Haltbarkeit und Qualitätserhaltung. </a:t>
            </a:r>
          </a:p>
        </p:txBody>
      </p:sp>
      <p:pic>
        <p:nvPicPr>
          <p:cNvPr id="3" name="Grafik 2" descr="Bäuerin mit einfarbiger Füllung">
            <a:extLst>
              <a:ext uri="{FF2B5EF4-FFF2-40B4-BE49-F238E27FC236}">
                <a16:creationId xmlns:a16="http://schemas.microsoft.com/office/drawing/2014/main" id="{F1E3F1A7-E783-4A7E-8E95-0B448483CB3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5970332" y="574054"/>
            <a:ext cx="528577" cy="528577"/>
          </a:xfrm>
          <a:prstGeom prst="rect">
            <a:avLst/>
          </a:prstGeom>
        </p:spPr>
      </p:pic>
      <p:sp>
        <p:nvSpPr>
          <p:cNvPr id="6" name="Textfeld 5">
            <a:extLst>
              <a:ext uri="{FF2B5EF4-FFF2-40B4-BE49-F238E27FC236}">
                <a16:creationId xmlns:a16="http://schemas.microsoft.com/office/drawing/2014/main" id="{59287B39-E14D-4558-8DDB-C20EC53F3C47}"/>
              </a:ext>
            </a:extLst>
          </p:cNvPr>
          <p:cNvSpPr txBox="1"/>
          <p:nvPr/>
        </p:nvSpPr>
        <p:spPr>
          <a:xfrm>
            <a:off x="136392" y="5357924"/>
            <a:ext cx="3359844" cy="4339650"/>
          </a:xfrm>
          <a:prstGeom prst="rect">
            <a:avLst/>
          </a:prstGeom>
          <a:noFill/>
        </p:spPr>
        <p:txBody>
          <a:bodyPr wrap="square" rtlCol="0">
            <a:spAutoFit/>
          </a:bodyPr>
          <a:lstStyle/>
          <a:p>
            <a:pPr algn="ctr"/>
            <a:endParaRPr lang="de-DE" sz="1200" b="1" dirty="0"/>
          </a:p>
          <a:p>
            <a:pPr algn="ctr"/>
            <a:r>
              <a:rPr lang="de-DE" sz="2400" b="1" dirty="0" err="1">
                <a:latin typeface="A Hundred Miles" panose="02000000000000000000" pitchFamily="2" charset="0"/>
              </a:rPr>
              <a:t>Krea</a:t>
            </a:r>
            <a:r>
              <a:rPr lang="de-DE" sz="2400" b="1" dirty="0">
                <a:latin typeface="A Hundred Miles" panose="02000000000000000000" pitchFamily="2" charset="0"/>
              </a:rPr>
              <a:t>(k)</a:t>
            </a:r>
            <a:r>
              <a:rPr lang="de-DE" sz="2400" b="1" dirty="0" err="1">
                <a:latin typeface="A Hundred Miles" panose="02000000000000000000" pitchFamily="2" charset="0"/>
              </a:rPr>
              <a:t>tiv</a:t>
            </a:r>
            <a:r>
              <a:rPr lang="de-DE" sz="2400" b="1" dirty="0">
                <a:latin typeface="A Hundred Miles" panose="02000000000000000000" pitchFamily="2" charset="0"/>
              </a:rPr>
              <a:t> werden</a:t>
            </a:r>
            <a:endParaRPr lang="de-DE" sz="1200" b="1" dirty="0">
              <a:latin typeface="A Hundred Miles" panose="02000000000000000000" pitchFamily="2" charset="0"/>
            </a:endParaRPr>
          </a:p>
          <a:p>
            <a:endParaRPr lang="de-DE" sz="1200" dirty="0"/>
          </a:p>
          <a:p>
            <a:r>
              <a:rPr lang="de-DE" sz="1200" b="1" dirty="0">
                <a:latin typeface="Abadi Extra Light" panose="020B0204020104020204" pitchFamily="34" charset="0"/>
              </a:rPr>
              <a:t>„Gelbes Band“ gibt grünes Licht</a:t>
            </a:r>
            <a:br>
              <a:rPr lang="de-DE" sz="1200" dirty="0"/>
            </a:br>
            <a:r>
              <a:rPr lang="de-DE" sz="1200" dirty="0">
                <a:latin typeface="Abadi Extra Light" panose="020B0204020104020204" pitchFamily="34" charset="0"/>
              </a:rPr>
              <a:t>Jahr für Jahr verrotten in der Erntesaison viele Kilogramm Obst auf Streuobstwiesen – oft sind Verunsicherung und Halbwissen im Umgang mit den Flächen der Grund. </a:t>
            </a:r>
          </a:p>
          <a:p>
            <a:r>
              <a:rPr lang="de-DE" sz="1200" dirty="0">
                <a:latin typeface="Abadi Extra Light" panose="020B0204020104020204" pitchFamily="34" charset="0"/>
              </a:rPr>
              <a:t>Heimisches Obst und Gemüse ist viel zu schade, um ungenutzt zu verrotten. Der Landkreis Esslingen (Baden-Württemberg) hat das erkannt und etabliert mit seinem Projekt „Gelbes Band“ eine einfache und effektive Lösung, um dem entgegenzuwirken.</a:t>
            </a:r>
          </a:p>
          <a:p>
            <a:r>
              <a:rPr lang="de-DE" sz="1200" dirty="0">
                <a:latin typeface="Abadi Extra Light" panose="020B0204020104020204" pitchFamily="34" charset="0"/>
              </a:rPr>
              <a:t>Wer selbst eine Streuobstwiese bewirtschaftet, aber während der Obstsaison nicht mit der Ernte der vielen Früchte hinterherkommt, markiert den Ertrag seiner Bäume mit dem „Gelben Band“ als Allgemeingut. So wissen Bürgerinnen und Bürger jederzeit, wo sie ohne Rücksprache ernten dürfen. Das „Gelbe Band“ lädt dazu ein, Obst zu ernten und sorgt dafür, dass weniger Obst ungenutzt auf den Wiesen verdirbt.</a:t>
            </a:r>
          </a:p>
        </p:txBody>
      </p:sp>
      <p:pic>
        <p:nvPicPr>
          <p:cNvPr id="10" name="Grafik 9" descr="Bäuerin mit einfarbiger Füllung">
            <a:extLst>
              <a:ext uri="{FF2B5EF4-FFF2-40B4-BE49-F238E27FC236}">
                <a16:creationId xmlns:a16="http://schemas.microsoft.com/office/drawing/2014/main" id="{89074B91-9016-4BBA-AEF2-AB943F03F42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5970332" y="5734169"/>
            <a:ext cx="528577" cy="528577"/>
          </a:xfrm>
          <a:prstGeom prst="rect">
            <a:avLst/>
          </a:prstGeom>
        </p:spPr>
      </p:pic>
      <p:pic>
        <p:nvPicPr>
          <p:cNvPr id="7" name="Grafik 6" descr="Ein Bild, das drinnen, Apfel, rot, Obst enthält.&#10;&#10;Automatisch generierte Beschreibung">
            <a:extLst>
              <a:ext uri="{FF2B5EF4-FFF2-40B4-BE49-F238E27FC236}">
                <a16:creationId xmlns:a16="http://schemas.microsoft.com/office/drawing/2014/main" id="{FCFC6092-AFC5-4182-94F7-6A014AD1E14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76091" y="1075126"/>
            <a:ext cx="1758529" cy="2576054"/>
          </a:xfrm>
          <a:prstGeom prst="rect">
            <a:avLst/>
          </a:prstGeom>
        </p:spPr>
      </p:pic>
      <p:pic>
        <p:nvPicPr>
          <p:cNvPr id="11" name="Grafik 10" descr="Ein Bild, das Gras, Baum, draußen, Obst enthält.&#10;&#10;Automatisch generierte Beschreibung">
            <a:extLst>
              <a:ext uri="{FF2B5EF4-FFF2-40B4-BE49-F238E27FC236}">
                <a16:creationId xmlns:a16="http://schemas.microsoft.com/office/drawing/2014/main" id="{902E6616-BC01-4A8D-B079-6988BE61AA8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65394" y="7035330"/>
            <a:ext cx="2733515" cy="1795544"/>
          </a:xfrm>
          <a:prstGeom prst="rect">
            <a:avLst/>
          </a:prstGeom>
        </p:spPr>
      </p:pic>
    </p:spTree>
    <p:extLst>
      <p:ext uri="{BB962C8B-B14F-4D97-AF65-F5344CB8AC3E}">
        <p14:creationId xmlns:p14="http://schemas.microsoft.com/office/powerpoint/2010/main" val="19958383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DD66873D-2D56-457B-8651-22AF5B18D9CD}"/>
              </a:ext>
            </a:extLst>
          </p:cNvPr>
          <p:cNvSpPr txBox="1"/>
          <p:nvPr/>
        </p:nvSpPr>
        <p:spPr>
          <a:xfrm>
            <a:off x="197011" y="314952"/>
            <a:ext cx="3493208" cy="4708981"/>
          </a:xfrm>
          <a:prstGeom prst="rect">
            <a:avLst/>
          </a:prstGeom>
          <a:noFill/>
        </p:spPr>
        <p:txBody>
          <a:bodyPr wrap="square" rtlCol="0">
            <a:spAutoFit/>
          </a:bodyPr>
          <a:lstStyle/>
          <a:p>
            <a:pPr algn="ctr"/>
            <a:endParaRPr lang="de-DE" sz="1200" b="1" dirty="0"/>
          </a:p>
          <a:p>
            <a:pPr algn="ctr"/>
            <a:r>
              <a:rPr lang="de-DE" sz="2400" b="1" dirty="0">
                <a:latin typeface="A Hundred Miles" panose="02000000000000000000" pitchFamily="2" charset="0"/>
              </a:rPr>
              <a:t>Direkt vermarkten über ein digitales Netzwerk</a:t>
            </a:r>
            <a:endParaRPr lang="de-DE" sz="1200" b="1" dirty="0">
              <a:latin typeface="A Hundred Miles" panose="02000000000000000000" pitchFamily="2" charset="0"/>
            </a:endParaRPr>
          </a:p>
          <a:p>
            <a:br>
              <a:rPr lang="de-DE" sz="1200" dirty="0"/>
            </a:br>
            <a:r>
              <a:rPr lang="de-DE" sz="1200" dirty="0">
                <a:latin typeface="Abadi Extra Light" panose="020B0204020104020204" pitchFamily="34" charset="0"/>
              </a:rPr>
              <a:t>LandwirtInnen, die ihre Lebensmittel nicht über einen Großhändler vertreiben wollen, stehen vor einigen Herausforderungen. Open Food Network wurde speziell auf die Bedürfnisse von </a:t>
            </a:r>
            <a:r>
              <a:rPr lang="de-DE" sz="1200" dirty="0" err="1">
                <a:latin typeface="Abadi Extra Light" panose="020B0204020104020204" pitchFamily="34" charset="0"/>
              </a:rPr>
              <a:t>KleinbäuerInnen</a:t>
            </a:r>
            <a:r>
              <a:rPr lang="de-DE" sz="1200" dirty="0">
                <a:latin typeface="Abadi Extra Light" panose="020B0204020104020204" pitchFamily="34" charset="0"/>
              </a:rPr>
              <a:t>, LandwirtInnen und </a:t>
            </a:r>
            <a:r>
              <a:rPr lang="de-DE" sz="1200" dirty="0" err="1">
                <a:latin typeface="Abadi Extra Light" panose="020B0204020104020204" pitchFamily="34" charset="0"/>
              </a:rPr>
              <a:t>MarktverkäuferInnen</a:t>
            </a:r>
            <a:r>
              <a:rPr lang="de-DE" sz="1200" dirty="0">
                <a:latin typeface="Abadi Extra Light" panose="020B0204020104020204" pitchFamily="34" charset="0"/>
              </a:rPr>
              <a:t> zugeschnitten und stellt die für die Direktvermarktung nötige Infrastruktur an einem Ort bereit. Die LandwirtInnen können die Plattform einfach als Online-Portal nutzen, um ihre Waren direkt an KundInnen zu verkaufen – und dabei darf auch die ein oder andere krumme Gurke über den Tisch gehen.</a:t>
            </a:r>
          </a:p>
          <a:p>
            <a:r>
              <a:rPr lang="de-DE" sz="1200" dirty="0">
                <a:latin typeface="Abadi Extra Light" panose="020B0204020104020204" pitchFamily="34" charset="0"/>
              </a:rPr>
              <a:t>Open Food Network ist in verschiedene regionale Netzwerke gegliedert, in denen die NutzerInnen nach lokalen Produkten suchen können.</a:t>
            </a:r>
          </a:p>
          <a:p>
            <a:r>
              <a:rPr lang="de-DE" sz="1200" dirty="0">
                <a:latin typeface="Abadi Extra Light" panose="020B0204020104020204" pitchFamily="34" charset="0"/>
              </a:rPr>
              <a:t>Die Software hinter Open Food Network wurde von mehr als 600 Freiwilligen entwickelt, die gemeinsam an der Weiterentwicklung und Weiterverbreitung arbeiten. Der Quellcode steht Open Source zur Verfügung, jeder kann die Plattform weiterentwickeln.</a:t>
            </a:r>
          </a:p>
        </p:txBody>
      </p:sp>
      <p:pic>
        <p:nvPicPr>
          <p:cNvPr id="3" name="Grafik 2" descr="Bäuerin mit einfarbiger Füllung">
            <a:extLst>
              <a:ext uri="{FF2B5EF4-FFF2-40B4-BE49-F238E27FC236}">
                <a16:creationId xmlns:a16="http://schemas.microsoft.com/office/drawing/2014/main" id="{CCE24748-D483-4BF4-94D3-DF66BD228DD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5970332" y="574054"/>
            <a:ext cx="528577" cy="528577"/>
          </a:xfrm>
          <a:prstGeom prst="rect">
            <a:avLst/>
          </a:prstGeom>
        </p:spPr>
      </p:pic>
      <p:pic>
        <p:nvPicPr>
          <p:cNvPr id="7" name="Grafik 6">
            <a:extLst>
              <a:ext uri="{FF2B5EF4-FFF2-40B4-BE49-F238E27FC236}">
                <a16:creationId xmlns:a16="http://schemas.microsoft.com/office/drawing/2014/main" id="{7EA3002E-2D9C-44D8-8C96-C6DFCD545D7F}"/>
              </a:ext>
            </a:extLst>
          </p:cNvPr>
          <p:cNvPicPr>
            <a:picLocks noChangeAspect="1"/>
          </p:cNvPicPr>
          <p:nvPr/>
        </p:nvPicPr>
        <p:blipFill>
          <a:blip r:embed="rId5"/>
          <a:stretch>
            <a:fillRect/>
          </a:stretch>
        </p:blipFill>
        <p:spPr>
          <a:xfrm>
            <a:off x="3690218" y="1716066"/>
            <a:ext cx="2950474" cy="3018772"/>
          </a:xfrm>
          <a:prstGeom prst="rect">
            <a:avLst/>
          </a:prstGeom>
        </p:spPr>
      </p:pic>
    </p:spTree>
    <p:extLst>
      <p:ext uri="{BB962C8B-B14F-4D97-AF65-F5344CB8AC3E}">
        <p14:creationId xmlns:p14="http://schemas.microsoft.com/office/powerpoint/2010/main" val="33120544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202E979D-2C79-4719-A1B1-74670E1473FF}"/>
              </a:ext>
            </a:extLst>
          </p:cNvPr>
          <p:cNvSpPr txBox="1"/>
          <p:nvPr/>
        </p:nvSpPr>
        <p:spPr>
          <a:xfrm>
            <a:off x="197011" y="314952"/>
            <a:ext cx="3493208" cy="4524315"/>
          </a:xfrm>
          <a:prstGeom prst="rect">
            <a:avLst/>
          </a:prstGeom>
          <a:noFill/>
        </p:spPr>
        <p:txBody>
          <a:bodyPr wrap="square" rtlCol="0">
            <a:spAutoFit/>
          </a:bodyPr>
          <a:lstStyle/>
          <a:p>
            <a:pPr algn="ctr"/>
            <a:endParaRPr lang="de-DE" sz="1200" b="1" dirty="0"/>
          </a:p>
          <a:p>
            <a:pPr algn="ctr"/>
            <a:r>
              <a:rPr lang="de-DE" sz="2400" b="1" dirty="0">
                <a:latin typeface="A Hundred Miles" panose="02000000000000000000" pitchFamily="2" charset="0"/>
              </a:rPr>
              <a:t>Konzepte gegen Lebensmittelverschwendung</a:t>
            </a:r>
            <a:endParaRPr lang="de-DE" sz="1200" b="1" dirty="0">
              <a:latin typeface="A Hundred Miles" panose="02000000000000000000" pitchFamily="2" charset="0"/>
            </a:endParaRPr>
          </a:p>
          <a:p>
            <a:br>
              <a:rPr lang="de-DE" sz="1200" dirty="0"/>
            </a:br>
            <a:r>
              <a:rPr lang="de-DE" sz="1200" b="1" dirty="0">
                <a:latin typeface="Abadi Extra Light" panose="020B0204020104020204" pitchFamily="34" charset="0"/>
              </a:rPr>
              <a:t>z.B. die </a:t>
            </a:r>
            <a:r>
              <a:rPr lang="de-DE" sz="1200" b="1" dirty="0" err="1">
                <a:latin typeface="Abadi Extra Light" panose="020B0204020104020204" pitchFamily="34" charset="0"/>
              </a:rPr>
              <a:t>Rettertüte</a:t>
            </a:r>
            <a:r>
              <a:rPr lang="de-DE" sz="1200" b="1" dirty="0">
                <a:latin typeface="Abadi Extra Light" panose="020B0204020104020204" pitchFamily="34" charset="0"/>
              </a:rPr>
              <a:t> für 3 Euro bei Lidl</a:t>
            </a:r>
          </a:p>
          <a:p>
            <a:pPr algn="just"/>
            <a:r>
              <a:rPr lang="de-DE" sz="1200" dirty="0">
                <a:effectLst/>
                <a:latin typeface="Abadi Extra Light" panose="020B0204020104020204" pitchFamily="34" charset="0"/>
              </a:rPr>
              <a:t>Das Unternehmen entwickelt ein ganzheitliches Konzept gegen Lebensmittelverschwendung entlang der Wertschöpfungskette, um Lebensmittelverluste bis 2025 um 30 Prozent zu reduzieren. </a:t>
            </a:r>
          </a:p>
          <a:p>
            <a:pPr algn="just"/>
            <a:r>
              <a:rPr lang="de-DE" sz="1200" dirty="0">
                <a:effectLst/>
                <a:latin typeface="Abadi Extra Light" panose="020B0204020104020204" pitchFamily="34" charset="0"/>
              </a:rPr>
              <a:t>Ein Beispiel dafür ist die </a:t>
            </a:r>
            <a:r>
              <a:rPr lang="de-DE" sz="1200" dirty="0" err="1">
                <a:effectLst/>
                <a:latin typeface="Abadi Extra Light" panose="020B0204020104020204" pitchFamily="34" charset="0"/>
              </a:rPr>
              <a:t>Rettertüte</a:t>
            </a:r>
            <a:r>
              <a:rPr lang="de-DE" sz="1200" dirty="0">
                <a:latin typeface="Abadi Extra Light" panose="020B0204020104020204" pitchFamily="34" charset="0"/>
              </a:rPr>
              <a:t>, die ab</a:t>
            </a:r>
            <a:r>
              <a:rPr lang="de-DE" sz="1200" dirty="0">
                <a:effectLst/>
                <a:latin typeface="Abadi Extra Light" panose="020B0204020104020204" pitchFamily="34" charset="0"/>
              </a:rPr>
              <a:t> Mai 2022 bei Lidl zu finden sein wird. Darin gibt das Unternehmen äußerlich weniger perfekten Obst- und Gemüseprodukten eine zweite Chance und bietet diese rabattiert zum Einheitspreis von drei Euro an. </a:t>
            </a:r>
          </a:p>
          <a:p>
            <a:pPr algn="just"/>
            <a:r>
              <a:rPr lang="de-DE" sz="1200" dirty="0">
                <a:effectLst/>
                <a:latin typeface="Abadi Extra Light" panose="020B0204020104020204" pitchFamily="34" charset="0"/>
              </a:rPr>
              <a:t>„Mit dem ganzheitlichen „Rette mich“-Konzept in unseren Filialen wollen wir gemeinsam mit unseren Kunden gezielt Lebensmittel retten. Besonders bei Obst- und Gemüse-Artikeln können wir Lebensmittelverschwendung verringern, indem wir weniger perfekte Produkte stark rabattiert anbieten“, erläutert Elisabeth Koep, Leiterin CSR und Nachhaltigkeit bei Lidl in Deutschland.</a:t>
            </a:r>
          </a:p>
        </p:txBody>
      </p:sp>
      <p:pic>
        <p:nvPicPr>
          <p:cNvPr id="5" name="Grafik 4" descr="Warenkorb mit einfarbiger Füllung">
            <a:extLst>
              <a:ext uri="{FF2B5EF4-FFF2-40B4-BE49-F238E27FC236}">
                <a16:creationId xmlns:a16="http://schemas.microsoft.com/office/drawing/2014/main" id="{141C8431-5DCD-448A-86E0-56116DD1870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5970332" y="574054"/>
            <a:ext cx="528577" cy="528577"/>
          </a:xfrm>
          <a:prstGeom prst="rect">
            <a:avLst/>
          </a:prstGeom>
        </p:spPr>
      </p:pic>
      <p:pic>
        <p:nvPicPr>
          <p:cNvPr id="7" name="Grafik 6" descr="Ein Bild, das Text enthält.&#10;&#10;Automatisch generierte Beschreibung">
            <a:extLst>
              <a:ext uri="{FF2B5EF4-FFF2-40B4-BE49-F238E27FC236}">
                <a16:creationId xmlns:a16="http://schemas.microsoft.com/office/drawing/2014/main" id="{75A93C55-467A-400C-B454-4EBE6CB3BD8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3983" y="2055873"/>
            <a:ext cx="2722658" cy="2041994"/>
          </a:xfrm>
          <a:prstGeom prst="rect">
            <a:avLst/>
          </a:prstGeom>
        </p:spPr>
      </p:pic>
      <p:sp>
        <p:nvSpPr>
          <p:cNvPr id="8" name="Textfeld 7">
            <a:extLst>
              <a:ext uri="{FF2B5EF4-FFF2-40B4-BE49-F238E27FC236}">
                <a16:creationId xmlns:a16="http://schemas.microsoft.com/office/drawing/2014/main" id="{D29F0C3B-2BE6-4D5F-ABE7-DB7A435ACE5D}"/>
              </a:ext>
            </a:extLst>
          </p:cNvPr>
          <p:cNvSpPr txBox="1"/>
          <p:nvPr/>
        </p:nvSpPr>
        <p:spPr>
          <a:xfrm>
            <a:off x="197011" y="5298056"/>
            <a:ext cx="3493208" cy="4524315"/>
          </a:xfrm>
          <a:prstGeom prst="rect">
            <a:avLst/>
          </a:prstGeom>
          <a:noFill/>
        </p:spPr>
        <p:txBody>
          <a:bodyPr wrap="square" rtlCol="0">
            <a:spAutoFit/>
          </a:bodyPr>
          <a:lstStyle/>
          <a:p>
            <a:pPr algn="ctr"/>
            <a:endParaRPr lang="de-DE" sz="1200" b="1" dirty="0"/>
          </a:p>
          <a:p>
            <a:pPr algn="ctr"/>
            <a:r>
              <a:rPr lang="de-DE" sz="2400" b="1" dirty="0">
                <a:latin typeface="A Hundred Miles" panose="02000000000000000000" pitchFamily="2" charset="0"/>
              </a:rPr>
              <a:t>Dynamisches MHD (Mindesthaltbarkeitsdatum)</a:t>
            </a:r>
            <a:endParaRPr lang="de-DE" sz="1200" b="1" dirty="0">
              <a:latin typeface="A Hundred Miles" panose="02000000000000000000" pitchFamily="2" charset="0"/>
            </a:endParaRPr>
          </a:p>
          <a:p>
            <a:br>
              <a:rPr lang="de-DE" sz="1200" dirty="0"/>
            </a:br>
            <a:r>
              <a:rPr lang="de-DE" sz="1200" dirty="0">
                <a:latin typeface="Abadi Extra Light" panose="020B0204020104020204" pitchFamily="34" charset="0"/>
              </a:rPr>
              <a:t>Das MHD ist ein Garantieversprechen der Hersteller, dass das Produkt bis zum angegebenen Datum ungeöffnet bei richtiger Lagerung seine produktspezifischen Eigenschaften wie Geschmack und Geruch behält. Das bedeutet, dass Produkte mit überschrittenem MHD – im Gegensatz zu Produkten mit einem Verbrauchsdatum – meist noch sehr viel länger über das Datum hinaus genießbar sind. Trotzdem schreckt ein übertretenes MHD viele Menschen davon ab, das Produkt noch zu verzehren – oder es wird bereits im Supermarkt entsorgt.</a:t>
            </a:r>
          </a:p>
          <a:p>
            <a:r>
              <a:rPr lang="de-DE" sz="1200" dirty="0">
                <a:latin typeface="Abadi Extra Light" panose="020B0204020104020204" pitchFamily="34" charset="0"/>
              </a:rPr>
              <a:t>Das Projekt </a:t>
            </a:r>
            <a:r>
              <a:rPr lang="de-DE" sz="1200" dirty="0" err="1">
                <a:latin typeface="Abadi Extra Light" panose="020B0204020104020204" pitchFamily="34" charset="0"/>
              </a:rPr>
              <a:t>FreshAnalytics</a:t>
            </a:r>
            <a:r>
              <a:rPr lang="de-DE" sz="1200" dirty="0">
                <a:latin typeface="Abadi Extra Light" panose="020B0204020104020204" pitchFamily="34" charset="0"/>
              </a:rPr>
              <a:t> arbeitet an einem  digitalen Haltbarkeitsdatum, das je nach Lager- und Transportbedingungen angepasst wird. Möglich wird das mit Künstlicher Intelligenz. Es überwacht die Lagerbedingungen und die Qualität entlang der gesamten Lieferkette und lässt sich </a:t>
            </a:r>
          </a:p>
          <a:p>
            <a:endParaRPr lang="de-DE" sz="1200" b="1" dirty="0"/>
          </a:p>
        </p:txBody>
      </p:sp>
      <p:pic>
        <p:nvPicPr>
          <p:cNvPr id="9" name="Grafik 8" descr="Warenkorb mit einfarbiger Füllung">
            <a:extLst>
              <a:ext uri="{FF2B5EF4-FFF2-40B4-BE49-F238E27FC236}">
                <a16:creationId xmlns:a16="http://schemas.microsoft.com/office/drawing/2014/main" id="{FF63758F-5436-4E4B-830D-2AF73BC6C52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6039283" y="5543845"/>
            <a:ext cx="528577" cy="528577"/>
          </a:xfrm>
          <a:prstGeom prst="rect">
            <a:avLst/>
          </a:prstGeom>
        </p:spPr>
      </p:pic>
      <p:pic>
        <p:nvPicPr>
          <p:cNvPr id="11" name="Grafik 10" descr="Ein Bild, das Text enthält.&#10;&#10;Automatisch generierte Beschreibung">
            <a:extLst>
              <a:ext uri="{FF2B5EF4-FFF2-40B4-BE49-F238E27FC236}">
                <a16:creationId xmlns:a16="http://schemas.microsoft.com/office/drawing/2014/main" id="{D7662801-58F0-40AB-B5BA-C99B982BD00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46509" y="7082382"/>
            <a:ext cx="2513364" cy="1872751"/>
          </a:xfrm>
          <a:prstGeom prst="rect">
            <a:avLst/>
          </a:prstGeom>
        </p:spPr>
      </p:pic>
    </p:spTree>
    <p:extLst>
      <p:ext uri="{BB962C8B-B14F-4D97-AF65-F5344CB8AC3E}">
        <p14:creationId xmlns:p14="http://schemas.microsoft.com/office/powerpoint/2010/main" val="3341406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fik 8">
            <a:extLst>
              <a:ext uri="{FF2B5EF4-FFF2-40B4-BE49-F238E27FC236}">
                <a16:creationId xmlns:a16="http://schemas.microsoft.com/office/drawing/2014/main" id="{DBB23089-E822-490E-A996-217D3F645464}"/>
              </a:ext>
            </a:extLst>
          </p:cNvPr>
          <p:cNvPicPr>
            <a:picLocks noChangeAspect="1"/>
          </p:cNvPicPr>
          <p:nvPr/>
        </p:nvPicPr>
        <p:blipFill>
          <a:blip r:embed="rId3"/>
          <a:stretch>
            <a:fillRect/>
          </a:stretch>
        </p:blipFill>
        <p:spPr>
          <a:xfrm>
            <a:off x="2920053" y="213449"/>
            <a:ext cx="2105184" cy="659113"/>
          </a:xfrm>
          <a:prstGeom prst="rect">
            <a:avLst/>
          </a:prstGeom>
        </p:spPr>
      </p:pic>
      <p:sp>
        <p:nvSpPr>
          <p:cNvPr id="2" name="Textfeld 1">
            <a:extLst>
              <a:ext uri="{FF2B5EF4-FFF2-40B4-BE49-F238E27FC236}">
                <a16:creationId xmlns:a16="http://schemas.microsoft.com/office/drawing/2014/main" id="{CA85F33D-10C3-4B1B-BD49-4C7C2BF7B842}"/>
              </a:ext>
            </a:extLst>
          </p:cNvPr>
          <p:cNvSpPr txBox="1"/>
          <p:nvPr/>
        </p:nvSpPr>
        <p:spPr>
          <a:xfrm>
            <a:off x="197010" y="314952"/>
            <a:ext cx="3673025" cy="4708981"/>
          </a:xfrm>
          <a:prstGeom prst="rect">
            <a:avLst/>
          </a:prstGeom>
          <a:noFill/>
        </p:spPr>
        <p:txBody>
          <a:bodyPr wrap="square" rtlCol="0">
            <a:spAutoFit/>
          </a:bodyPr>
          <a:lstStyle/>
          <a:p>
            <a:pPr algn="ctr"/>
            <a:endParaRPr lang="de-DE" sz="1200" b="1" dirty="0"/>
          </a:p>
          <a:p>
            <a:pPr algn="ctr"/>
            <a:r>
              <a:rPr lang="de-DE" sz="2400" b="1" dirty="0">
                <a:latin typeface="A Hundred Miles" panose="02000000000000000000" pitchFamily="2" charset="0"/>
              </a:rPr>
              <a:t>Den Kauf von „einzigartigem“ Gemüse möglich machen</a:t>
            </a:r>
            <a:endParaRPr lang="de-DE" sz="1200" b="1" dirty="0">
              <a:latin typeface="A Hundred Miles" panose="02000000000000000000" pitchFamily="2" charset="0"/>
            </a:endParaRPr>
          </a:p>
          <a:p>
            <a:br>
              <a:rPr lang="de-DE" sz="1200" dirty="0"/>
            </a:br>
            <a:r>
              <a:rPr lang="de-DE" sz="1200" b="1" dirty="0">
                <a:latin typeface="Abadi Extra Light" panose="020B0204020104020204" pitchFamily="34" charset="0"/>
              </a:rPr>
              <a:t>Der Großhandel „</a:t>
            </a:r>
            <a:r>
              <a:rPr lang="de-DE" sz="1200" b="1" dirty="0" err="1">
                <a:latin typeface="Abadi Extra Light" panose="020B0204020104020204" pitchFamily="34" charset="0"/>
              </a:rPr>
              <a:t>Ökoring</a:t>
            </a:r>
            <a:r>
              <a:rPr lang="de-DE" sz="1200" b="1" dirty="0">
                <a:latin typeface="Abadi Extra Light" panose="020B0204020104020204" pitchFamily="34" charset="0"/>
              </a:rPr>
              <a:t>“ bietet dem Einzelhandel an, „einzigartiges“ Obst und Gemüse zu bestellen.</a:t>
            </a:r>
          </a:p>
          <a:p>
            <a:r>
              <a:rPr lang="de-DE" sz="1200" b="1" dirty="0">
                <a:effectLst/>
                <a:latin typeface="Abadi Extra Light" panose="020B0204020104020204" pitchFamily="34" charset="0"/>
              </a:rPr>
              <a:t>„Krumm, gerade, bauchig, schlank – wir wollen alle Formen.</a:t>
            </a:r>
            <a:r>
              <a:rPr lang="de-DE" sz="1200" dirty="0">
                <a:latin typeface="Abadi Extra Light" panose="020B0204020104020204" pitchFamily="34" charset="0"/>
              </a:rPr>
              <a:t> </a:t>
            </a:r>
          </a:p>
          <a:p>
            <a:r>
              <a:rPr lang="de-DE" sz="1200" dirty="0">
                <a:effectLst/>
                <a:latin typeface="Abadi Extra Light" panose="020B0204020104020204" pitchFamily="34" charset="0"/>
              </a:rPr>
              <a:t>Wir sind der Überzeugung, dass individuell gewachsenes Obst &amp; Gemüse den gleichen Wert hat, wie unser heute gewohntes und genormtes. Es wuchs unter den gleichen ökologischen Bedingungen heran. Es brauchte die gleiche Menge an Wasser, Pflege und Arbeitseinsatz. Aber es wurde aussortiert, weil es sich nicht so gut lagern oder weiterverarbeiten lässt. Manches Obst &amp; Gemüse hat die eine oder andere unschöne Stelle, auf Grund derer es </a:t>
            </a:r>
            <a:r>
              <a:rPr lang="de-DE" sz="1200" i="1" dirty="0">
                <a:effectLst/>
                <a:latin typeface="Abadi Extra Light" panose="020B0204020104020204" pitchFamily="34" charset="0"/>
              </a:rPr>
              <a:t>sich</a:t>
            </a:r>
            <a:r>
              <a:rPr lang="de-DE" sz="1200" dirty="0">
                <a:effectLst/>
                <a:latin typeface="Abadi Extra Light" panose="020B0204020104020204" pitchFamily="34" charset="0"/>
              </a:rPr>
              <a:t> im Laden schlechter verkaufen lässt. Dabei schmeckt alles genauso gut, es gibt keine Unterschiede bezüglich Qualität und Haltbarkeit. </a:t>
            </a:r>
            <a:endParaRPr lang="de-DE" sz="1200" dirty="0">
              <a:latin typeface="Abadi Extra Light" panose="020B0204020104020204" pitchFamily="34" charset="0"/>
            </a:endParaRPr>
          </a:p>
          <a:p>
            <a:r>
              <a:rPr lang="de-DE" sz="1200" dirty="0">
                <a:effectLst/>
                <a:latin typeface="Abadi Extra Light" panose="020B0204020104020204" pitchFamily="34" charset="0"/>
              </a:rPr>
              <a:t>Deshalb kommen bei uns mit der Initiative EINZIGARTIG auch die langen, krummen oder runden Sorten ins Verkaufsregal. </a:t>
            </a:r>
            <a:r>
              <a:rPr lang="de-DE" sz="1200" dirty="0">
                <a:latin typeface="Abadi Extra Light" panose="020B0204020104020204" pitchFamily="34" charset="0"/>
              </a:rPr>
              <a:t>Achten Sie in unserem Shop oder in den Angeboten auf unser EINZIGARTIG Logo.“</a:t>
            </a:r>
          </a:p>
          <a:p>
            <a:r>
              <a:rPr lang="de-DE" sz="800" dirty="0">
                <a:latin typeface="Abadi Extra Light" panose="020B0204020104020204" pitchFamily="34" charset="0"/>
              </a:rPr>
              <a:t>https://www.oekoring.com/nachhaltigkeit/einzigartig/</a:t>
            </a:r>
            <a:r>
              <a:rPr lang="de-DE" sz="1200" dirty="0">
                <a:latin typeface="Abadi Extra Light" panose="020B0204020104020204" pitchFamily="34" charset="0"/>
              </a:rPr>
              <a:t> </a:t>
            </a:r>
          </a:p>
        </p:txBody>
      </p:sp>
      <p:pic>
        <p:nvPicPr>
          <p:cNvPr id="3" name="Grafik 2" descr="Warenkorb mit einfarbiger Füllung">
            <a:extLst>
              <a:ext uri="{FF2B5EF4-FFF2-40B4-BE49-F238E27FC236}">
                <a16:creationId xmlns:a16="http://schemas.microsoft.com/office/drawing/2014/main" id="{3DE6B335-8645-49E4-BAA6-ECC822B5D8F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5970332" y="574054"/>
            <a:ext cx="528577" cy="528577"/>
          </a:xfrm>
          <a:prstGeom prst="rect">
            <a:avLst/>
          </a:prstGeom>
        </p:spPr>
      </p:pic>
      <p:pic>
        <p:nvPicPr>
          <p:cNvPr id="5" name="Grafik 4">
            <a:extLst>
              <a:ext uri="{FF2B5EF4-FFF2-40B4-BE49-F238E27FC236}">
                <a16:creationId xmlns:a16="http://schemas.microsoft.com/office/drawing/2014/main" id="{ED8912EC-E7E2-4A9A-8AE8-E056ACF241EB}"/>
              </a:ext>
            </a:extLst>
          </p:cNvPr>
          <p:cNvPicPr>
            <a:picLocks noChangeAspect="1"/>
          </p:cNvPicPr>
          <p:nvPr/>
        </p:nvPicPr>
        <p:blipFill>
          <a:blip r:embed="rId6"/>
          <a:stretch>
            <a:fillRect/>
          </a:stretch>
        </p:blipFill>
        <p:spPr>
          <a:xfrm>
            <a:off x="4175503" y="1225493"/>
            <a:ext cx="2323406" cy="659113"/>
          </a:xfrm>
          <a:prstGeom prst="rect">
            <a:avLst/>
          </a:prstGeom>
        </p:spPr>
      </p:pic>
      <p:pic>
        <p:nvPicPr>
          <p:cNvPr id="7" name="Grafik 6">
            <a:extLst>
              <a:ext uri="{FF2B5EF4-FFF2-40B4-BE49-F238E27FC236}">
                <a16:creationId xmlns:a16="http://schemas.microsoft.com/office/drawing/2014/main" id="{9A9356A4-94F0-4E8A-8588-F781F0F121BF}"/>
              </a:ext>
            </a:extLst>
          </p:cNvPr>
          <p:cNvPicPr>
            <a:picLocks noChangeAspect="1"/>
          </p:cNvPicPr>
          <p:nvPr/>
        </p:nvPicPr>
        <p:blipFill>
          <a:blip r:embed="rId7"/>
          <a:stretch>
            <a:fillRect/>
          </a:stretch>
        </p:blipFill>
        <p:spPr>
          <a:xfrm>
            <a:off x="4289560" y="2004922"/>
            <a:ext cx="2098047" cy="2665086"/>
          </a:xfrm>
          <a:prstGeom prst="rect">
            <a:avLst/>
          </a:prstGeom>
        </p:spPr>
      </p:pic>
      <p:sp>
        <p:nvSpPr>
          <p:cNvPr id="10" name="Textfeld 9">
            <a:extLst>
              <a:ext uri="{FF2B5EF4-FFF2-40B4-BE49-F238E27FC236}">
                <a16:creationId xmlns:a16="http://schemas.microsoft.com/office/drawing/2014/main" id="{0DFACA94-C2ED-4CB6-9895-791644762CC0}"/>
              </a:ext>
            </a:extLst>
          </p:cNvPr>
          <p:cNvSpPr txBox="1"/>
          <p:nvPr/>
        </p:nvSpPr>
        <p:spPr>
          <a:xfrm>
            <a:off x="197011" y="5095138"/>
            <a:ext cx="3775634" cy="4770537"/>
          </a:xfrm>
          <a:prstGeom prst="rect">
            <a:avLst/>
          </a:prstGeom>
          <a:noFill/>
        </p:spPr>
        <p:txBody>
          <a:bodyPr wrap="square" rtlCol="0">
            <a:spAutoFit/>
          </a:bodyPr>
          <a:lstStyle/>
          <a:p>
            <a:pPr algn="ctr"/>
            <a:endParaRPr lang="de-DE" sz="1200" b="1" dirty="0"/>
          </a:p>
          <a:p>
            <a:pPr algn="ctr"/>
            <a:r>
              <a:rPr lang="de-DE" sz="2400" b="1" dirty="0">
                <a:latin typeface="A Hundred Miles" panose="02000000000000000000" pitchFamily="2" charset="0"/>
              </a:rPr>
              <a:t>Ansprüche ändern und </a:t>
            </a:r>
          </a:p>
          <a:p>
            <a:pPr algn="ctr"/>
            <a:r>
              <a:rPr lang="de-DE" sz="2400" b="1" dirty="0">
                <a:latin typeface="A Hundred Miles" panose="02000000000000000000" pitchFamily="2" charset="0"/>
              </a:rPr>
              <a:t>Vielfalt wertschätzen</a:t>
            </a:r>
            <a:endParaRPr lang="de-DE" sz="1200" b="1" dirty="0">
              <a:latin typeface="A Hundred Miles" panose="02000000000000000000" pitchFamily="2" charset="0"/>
            </a:endParaRPr>
          </a:p>
          <a:p>
            <a:br>
              <a:rPr lang="de-DE" sz="1200" dirty="0"/>
            </a:br>
            <a:r>
              <a:rPr lang="de-DE" sz="1200" b="1" dirty="0">
                <a:latin typeface="Abadi Extra Light" panose="020B0204020104020204" pitchFamily="34" charset="0"/>
              </a:rPr>
              <a:t>Viel Obst und Gemüse bleibt laut Umweltbundesamt auf den Feldern liegen, weil es etwa optische Vorgaben des nicht erfüllt - zu Lasten der Umwelt. Der Präsident des Umweltbundesamtes Dirk Messner appelliert daher an den Handel.</a:t>
            </a:r>
          </a:p>
          <a:p>
            <a:r>
              <a:rPr lang="de-DE" sz="1200" dirty="0">
                <a:latin typeface="Abadi Extra Light" panose="020B0204020104020204" pitchFamily="34" charset="0"/>
              </a:rPr>
              <a:t>Die Vorgaben der Handelsketten zu Größe und Aussehen belasteten unnötigerweise Umwelt und Klima, heißt es in einem neuen Papier der Behörde, das dem </a:t>
            </a:r>
            <a:r>
              <a:rPr lang="de-DE" sz="1200" i="1" dirty="0">
                <a:latin typeface="Abadi Extra Light" panose="020B0204020104020204" pitchFamily="34" charset="0"/>
              </a:rPr>
              <a:t>ARD-Hauptstadtstudio</a:t>
            </a:r>
            <a:r>
              <a:rPr lang="de-DE" sz="1200" dirty="0">
                <a:latin typeface="Abadi Extra Light" panose="020B0204020104020204" pitchFamily="34" charset="0"/>
              </a:rPr>
              <a:t> vorliegt. "Damit das erreicht werden kann, haben wir mehr Einsatz von Dünger, mehr Einsatz von Pestiziden - also Chemikalieneinsatz, mehr Wasser", so Messner. "Das hat ja Umweltkosten, das zu tun, und auch [einen Einfluss auf das Klima]."</a:t>
            </a:r>
          </a:p>
          <a:p>
            <a:r>
              <a:rPr lang="de-DE" sz="1200" dirty="0">
                <a:latin typeface="Abadi Extra Light" panose="020B0204020104020204" pitchFamily="34" charset="0"/>
              </a:rPr>
              <a:t>Das Umweltbundesamt schlägt deshalb vor, dass der Handel auf solche Anforderungen verzichtet. Das wäre zum Beispiel möglich, wenn nicht nach Stückzahlen verkauft würde, sondern nach Gewicht. Dann wären Größenunterschiede egal.</a:t>
            </a:r>
          </a:p>
          <a:p>
            <a:r>
              <a:rPr lang="de-DE" sz="800" dirty="0">
                <a:latin typeface="Abadi Extra Light" panose="020B0204020104020204" pitchFamily="34" charset="0"/>
              </a:rPr>
              <a:t>https://www.tagesschau.de/wirtschaft/unternehmen/handelsketten-lebensmittel-umweltbundesamt-101.html, Stand: 21.01.2022</a:t>
            </a:r>
            <a:endParaRPr lang="de-DE" sz="1200" dirty="0">
              <a:latin typeface="Abadi Extra Light" panose="020B0204020104020204" pitchFamily="34" charset="0"/>
            </a:endParaRPr>
          </a:p>
        </p:txBody>
      </p:sp>
      <p:pic>
        <p:nvPicPr>
          <p:cNvPr id="11" name="Grafik 10" descr="Warenkorb mit einfarbiger Füllung">
            <a:extLst>
              <a:ext uri="{FF2B5EF4-FFF2-40B4-BE49-F238E27FC236}">
                <a16:creationId xmlns:a16="http://schemas.microsoft.com/office/drawing/2014/main" id="{A2D737D6-228D-48FA-AB33-0D486D91AB8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5970332" y="5354240"/>
            <a:ext cx="528577" cy="528577"/>
          </a:xfrm>
          <a:prstGeom prst="rect">
            <a:avLst/>
          </a:prstGeom>
        </p:spPr>
      </p:pic>
      <p:pic>
        <p:nvPicPr>
          <p:cNvPr id="13" name="Grafik 12" descr="Ein Bild, das Essen, Gemüse, Obst, frisch enthält.&#10;&#10;Automatisch generierte Beschreibung">
            <a:extLst>
              <a:ext uri="{FF2B5EF4-FFF2-40B4-BE49-F238E27FC236}">
                <a16:creationId xmlns:a16="http://schemas.microsoft.com/office/drawing/2014/main" id="{B65E2925-8B68-4559-8BFE-6A64A9971E6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000415" y="6567049"/>
            <a:ext cx="2660574" cy="1773715"/>
          </a:xfrm>
          <a:prstGeom prst="rect">
            <a:avLst/>
          </a:prstGeom>
        </p:spPr>
      </p:pic>
    </p:spTree>
    <p:extLst>
      <p:ext uri="{BB962C8B-B14F-4D97-AF65-F5344CB8AC3E}">
        <p14:creationId xmlns:p14="http://schemas.microsoft.com/office/powerpoint/2010/main" val="12437579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BBE37923-3575-45E3-B965-C4000C902A9D}"/>
              </a:ext>
            </a:extLst>
          </p:cNvPr>
          <p:cNvSpPr txBox="1"/>
          <p:nvPr/>
        </p:nvSpPr>
        <p:spPr>
          <a:xfrm>
            <a:off x="197011" y="314952"/>
            <a:ext cx="3660614" cy="3416320"/>
          </a:xfrm>
          <a:prstGeom prst="rect">
            <a:avLst/>
          </a:prstGeom>
          <a:noFill/>
        </p:spPr>
        <p:txBody>
          <a:bodyPr wrap="square" rtlCol="0">
            <a:spAutoFit/>
          </a:bodyPr>
          <a:lstStyle/>
          <a:p>
            <a:pPr algn="ctr"/>
            <a:endParaRPr lang="de-DE" sz="1200" b="1" dirty="0"/>
          </a:p>
          <a:p>
            <a:pPr algn="ctr"/>
            <a:r>
              <a:rPr lang="de-DE" sz="2400" b="1" dirty="0">
                <a:latin typeface="A Hundred Miles" panose="02000000000000000000" pitchFamily="2" charset="0"/>
              </a:rPr>
              <a:t>Spenden</a:t>
            </a:r>
            <a:endParaRPr lang="de-DE" sz="1200" b="1" dirty="0">
              <a:latin typeface="A Hundred Miles" panose="02000000000000000000" pitchFamily="2" charset="0"/>
            </a:endParaRPr>
          </a:p>
          <a:p>
            <a:br>
              <a:rPr lang="de-DE" sz="1200" dirty="0"/>
            </a:br>
            <a:r>
              <a:rPr lang="de-DE" sz="1200" b="1" dirty="0">
                <a:latin typeface="Abadi Extra Light" panose="020B0204020104020204" pitchFamily="34" charset="0"/>
              </a:rPr>
              <a:t>z.B. an die </a:t>
            </a:r>
          </a:p>
          <a:p>
            <a:r>
              <a:rPr lang="de-DE" sz="1200" dirty="0">
                <a:latin typeface="Abadi Extra Light" panose="020B0204020104020204" pitchFamily="34" charset="0"/>
              </a:rPr>
              <a:t>Die bundesweit über 960 Tafeln retten überschüssige, qualitativ einwandfreie Lebensmittel und verteilen diese an Menschen, die in Not sind. Pro Jahr retten sie rund 265.000 Tonnen Lebensmittel, die sie an über 1,6 Millionen Menschen weitergeben. Und das ehrenamtlich.</a:t>
            </a:r>
          </a:p>
          <a:p>
            <a:endParaRPr lang="de-DE" sz="1200" dirty="0">
              <a:latin typeface="Abadi Extra Light" panose="020B0204020104020204" pitchFamily="34" charset="0"/>
            </a:endParaRPr>
          </a:p>
          <a:p>
            <a:r>
              <a:rPr lang="de-DE" sz="1200" dirty="0">
                <a:latin typeface="Abadi Extra Light" panose="020B0204020104020204" pitchFamily="34" charset="0"/>
              </a:rPr>
              <a:t>oder an</a:t>
            </a:r>
          </a:p>
          <a:p>
            <a:r>
              <a:rPr lang="de-DE" sz="1200" dirty="0">
                <a:latin typeface="Abadi Extra Light" panose="020B0204020104020204" pitchFamily="34" charset="0"/>
              </a:rPr>
              <a:t>Ein Großteil der geretteten Lebensmittel wird von den „</a:t>
            </a:r>
            <a:r>
              <a:rPr lang="de-DE" sz="1200" dirty="0" err="1">
                <a:latin typeface="Abadi Extra Light" panose="020B0204020104020204" pitchFamily="34" charset="0"/>
              </a:rPr>
              <a:t>Foodsavern</a:t>
            </a:r>
            <a:r>
              <a:rPr lang="de-DE" sz="1200" dirty="0">
                <a:latin typeface="Abadi Extra Light" panose="020B0204020104020204" pitchFamily="34" charset="0"/>
              </a:rPr>
              <a:t>“ an Vereine, Tafeln, Suppenküchen, FreundInnen, NachbarInnen, und natürlich über das foodsharing-Netzwerk oder Fair-Teiler (öffentliche Regale zum Austausch von Lebensmitteln) verschenkt, der Rest wird von den </a:t>
            </a:r>
            <a:r>
              <a:rPr lang="de-DE" sz="1200" dirty="0" err="1">
                <a:latin typeface="Abadi Extra Light" panose="020B0204020104020204" pitchFamily="34" charset="0"/>
              </a:rPr>
              <a:t>Foodsavern</a:t>
            </a:r>
            <a:r>
              <a:rPr lang="de-DE" sz="1200" dirty="0">
                <a:latin typeface="Abadi Extra Light" panose="020B0204020104020204" pitchFamily="34" charset="0"/>
              </a:rPr>
              <a:t> selbst verwertet.</a:t>
            </a:r>
          </a:p>
        </p:txBody>
      </p:sp>
      <p:pic>
        <p:nvPicPr>
          <p:cNvPr id="3" name="Grafik 2" descr="Warenkorb mit einfarbiger Füllung">
            <a:extLst>
              <a:ext uri="{FF2B5EF4-FFF2-40B4-BE49-F238E27FC236}">
                <a16:creationId xmlns:a16="http://schemas.microsoft.com/office/drawing/2014/main" id="{F8F8E6D4-B9DB-48DC-B960-7DA1B10C598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5970332" y="574054"/>
            <a:ext cx="528577" cy="528577"/>
          </a:xfrm>
          <a:prstGeom prst="rect">
            <a:avLst/>
          </a:prstGeom>
        </p:spPr>
      </p:pic>
      <p:pic>
        <p:nvPicPr>
          <p:cNvPr id="5" name="Grafik 4">
            <a:extLst>
              <a:ext uri="{FF2B5EF4-FFF2-40B4-BE49-F238E27FC236}">
                <a16:creationId xmlns:a16="http://schemas.microsoft.com/office/drawing/2014/main" id="{9D53C6A1-C4B1-4551-9C15-7625E5127B63}"/>
              </a:ext>
            </a:extLst>
          </p:cNvPr>
          <p:cNvPicPr>
            <a:picLocks noChangeAspect="1"/>
          </p:cNvPicPr>
          <p:nvPr/>
        </p:nvPicPr>
        <p:blipFill>
          <a:blip r:embed="rId5"/>
          <a:stretch>
            <a:fillRect/>
          </a:stretch>
        </p:blipFill>
        <p:spPr>
          <a:xfrm>
            <a:off x="780389" y="2312613"/>
            <a:ext cx="1143059" cy="266714"/>
          </a:xfrm>
          <a:prstGeom prst="rect">
            <a:avLst/>
          </a:prstGeom>
        </p:spPr>
      </p:pic>
      <p:pic>
        <p:nvPicPr>
          <p:cNvPr id="7" name="Grafik 6">
            <a:extLst>
              <a:ext uri="{FF2B5EF4-FFF2-40B4-BE49-F238E27FC236}">
                <a16:creationId xmlns:a16="http://schemas.microsoft.com/office/drawing/2014/main" id="{05101486-329C-4E70-B753-66C380CF3D16}"/>
              </a:ext>
            </a:extLst>
          </p:cNvPr>
          <p:cNvPicPr>
            <a:picLocks noChangeAspect="1"/>
          </p:cNvPicPr>
          <p:nvPr/>
        </p:nvPicPr>
        <p:blipFill>
          <a:blip r:embed="rId6"/>
          <a:stretch>
            <a:fillRect/>
          </a:stretch>
        </p:blipFill>
        <p:spPr>
          <a:xfrm>
            <a:off x="963806" y="993972"/>
            <a:ext cx="752514" cy="288940"/>
          </a:xfrm>
          <a:prstGeom prst="rect">
            <a:avLst/>
          </a:prstGeom>
        </p:spPr>
      </p:pic>
      <p:pic>
        <p:nvPicPr>
          <p:cNvPr id="9" name="Grafik 8">
            <a:extLst>
              <a:ext uri="{FF2B5EF4-FFF2-40B4-BE49-F238E27FC236}">
                <a16:creationId xmlns:a16="http://schemas.microsoft.com/office/drawing/2014/main" id="{B7FC7542-C62A-46C7-AA0C-E666070FE11A}"/>
              </a:ext>
            </a:extLst>
          </p:cNvPr>
          <p:cNvPicPr>
            <a:picLocks noChangeAspect="1"/>
          </p:cNvPicPr>
          <p:nvPr/>
        </p:nvPicPr>
        <p:blipFill>
          <a:blip r:embed="rId7"/>
          <a:stretch>
            <a:fillRect/>
          </a:stretch>
        </p:blipFill>
        <p:spPr>
          <a:xfrm>
            <a:off x="3857625" y="1782661"/>
            <a:ext cx="2819633" cy="1114294"/>
          </a:xfrm>
          <a:prstGeom prst="rect">
            <a:avLst/>
          </a:prstGeom>
        </p:spPr>
      </p:pic>
      <p:pic>
        <p:nvPicPr>
          <p:cNvPr id="11" name="Grafik 10">
            <a:extLst>
              <a:ext uri="{FF2B5EF4-FFF2-40B4-BE49-F238E27FC236}">
                <a16:creationId xmlns:a16="http://schemas.microsoft.com/office/drawing/2014/main" id="{BA4E64E4-21A4-4E02-A2E0-667222139ED6}"/>
              </a:ext>
            </a:extLst>
          </p:cNvPr>
          <p:cNvPicPr>
            <a:picLocks noChangeAspect="1"/>
          </p:cNvPicPr>
          <p:nvPr/>
        </p:nvPicPr>
        <p:blipFill>
          <a:blip r:embed="rId8"/>
          <a:stretch>
            <a:fillRect/>
          </a:stretch>
        </p:blipFill>
        <p:spPr>
          <a:xfrm>
            <a:off x="3857625" y="3016034"/>
            <a:ext cx="2922814" cy="399451"/>
          </a:xfrm>
          <a:prstGeom prst="rect">
            <a:avLst/>
          </a:prstGeom>
        </p:spPr>
      </p:pic>
      <p:sp>
        <p:nvSpPr>
          <p:cNvPr id="13" name="Textfeld 12">
            <a:extLst>
              <a:ext uri="{FF2B5EF4-FFF2-40B4-BE49-F238E27FC236}">
                <a16:creationId xmlns:a16="http://schemas.microsoft.com/office/drawing/2014/main" id="{0C38D082-2B87-48EB-8ED6-5431B4519D14}"/>
              </a:ext>
            </a:extLst>
          </p:cNvPr>
          <p:cNvSpPr txBox="1"/>
          <p:nvPr/>
        </p:nvSpPr>
        <p:spPr>
          <a:xfrm>
            <a:off x="4355948" y="3387911"/>
            <a:ext cx="1926167" cy="269333"/>
          </a:xfrm>
          <a:prstGeom prst="rect">
            <a:avLst/>
          </a:prstGeom>
          <a:noFill/>
        </p:spPr>
        <p:txBody>
          <a:bodyPr wrap="square">
            <a:spAutoFit/>
          </a:bodyPr>
          <a:lstStyle/>
          <a:p>
            <a:r>
              <a:rPr lang="de-DE" sz="1100" dirty="0">
                <a:latin typeface="Abadi Extra Light" panose="020B0204020104020204" pitchFamily="34" charset="0"/>
              </a:rPr>
              <a:t>Eure Lehrerin ist auch dabei ;-).</a:t>
            </a:r>
            <a:endParaRPr lang="de-DE" sz="1100" dirty="0"/>
          </a:p>
        </p:txBody>
      </p:sp>
      <p:pic>
        <p:nvPicPr>
          <p:cNvPr id="6" name="Grafik 5">
            <a:extLst>
              <a:ext uri="{FF2B5EF4-FFF2-40B4-BE49-F238E27FC236}">
                <a16:creationId xmlns:a16="http://schemas.microsoft.com/office/drawing/2014/main" id="{E711E0A7-39F4-4986-9283-CACC5291EBEF}"/>
              </a:ext>
            </a:extLst>
          </p:cNvPr>
          <p:cNvPicPr>
            <a:picLocks noChangeAspect="1"/>
          </p:cNvPicPr>
          <p:nvPr/>
        </p:nvPicPr>
        <p:blipFill>
          <a:blip r:embed="rId9"/>
          <a:stretch>
            <a:fillRect/>
          </a:stretch>
        </p:blipFill>
        <p:spPr>
          <a:xfrm>
            <a:off x="2728684" y="3807040"/>
            <a:ext cx="3948574" cy="2822314"/>
          </a:xfrm>
          <a:prstGeom prst="rect">
            <a:avLst/>
          </a:prstGeom>
        </p:spPr>
      </p:pic>
    </p:spTree>
    <p:extLst>
      <p:ext uri="{BB962C8B-B14F-4D97-AF65-F5344CB8AC3E}">
        <p14:creationId xmlns:p14="http://schemas.microsoft.com/office/powerpoint/2010/main" val="3337652639"/>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3607</Words>
  <Application>Microsoft Office PowerPoint</Application>
  <PresentationFormat>A4-Papier (210 x 297 mm)</PresentationFormat>
  <Paragraphs>185</Paragraphs>
  <Slides>15</Slides>
  <Notes>15</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15</vt:i4>
      </vt:variant>
    </vt:vector>
  </HeadingPairs>
  <TitlesOfParts>
    <vt:vector size="21" baseType="lpstr">
      <vt:lpstr>A Hundred Miles</vt:lpstr>
      <vt:lpstr>Abadi Extra Light</vt:lpstr>
      <vt:lpstr>Arial</vt:lpstr>
      <vt:lpstr>Calibri</vt:lpstr>
      <vt:lpstr>Calibri Light</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Thea Kaka</dc:creator>
  <cp:lastModifiedBy>Thea Kaka</cp:lastModifiedBy>
  <cp:revision>1</cp:revision>
  <dcterms:created xsi:type="dcterms:W3CDTF">2022-03-25T13:54:41Z</dcterms:created>
  <dcterms:modified xsi:type="dcterms:W3CDTF">2022-03-28T17:19:53Z</dcterms:modified>
</cp:coreProperties>
</file>